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handoutMasterIdLst>
    <p:handoutMasterId r:id="rId18"/>
  </p:handoutMasterIdLst>
  <p:sldIdLst>
    <p:sldId id="257" r:id="rId2"/>
    <p:sldId id="258" r:id="rId3"/>
    <p:sldId id="263" r:id="rId4"/>
    <p:sldId id="262" r:id="rId5"/>
    <p:sldId id="264" r:id="rId6"/>
    <p:sldId id="265" r:id="rId7"/>
    <p:sldId id="259" r:id="rId8"/>
    <p:sldId id="261" r:id="rId9"/>
    <p:sldId id="260" r:id="rId10"/>
    <p:sldId id="267" r:id="rId11"/>
    <p:sldId id="268" r:id="rId12"/>
    <p:sldId id="269" r:id="rId13"/>
    <p:sldId id="270" r:id="rId14"/>
    <p:sldId id="271" r:id="rId15"/>
    <p:sldId id="272" r:id="rId16"/>
  </p:sldIdLst>
  <p:sldSz cx="9144000" cy="6858000" type="screen4x3"/>
  <p:notesSz cx="7102475" cy="102330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352" autoAdjust="0"/>
    <p:restoredTop sz="94660"/>
  </p:normalViewPr>
  <p:slideViewPr>
    <p:cSldViewPr snapToGrid="0">
      <p:cViewPr varScale="1">
        <p:scale>
          <a:sx n="102" d="100"/>
          <a:sy n="102" d="100"/>
        </p:scale>
        <p:origin x="1212" y="114"/>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70" d="100"/>
          <a:sy n="70" d="100"/>
        </p:scale>
        <p:origin x="3348"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9CA5737-9B55-8CFD-680E-085C3087AD08}"/>
              </a:ext>
            </a:extLst>
          </p:cNvPr>
          <p:cNvSpPr>
            <a:spLocks noGrp="1"/>
          </p:cNvSpPr>
          <p:nvPr>
            <p:ph type="hdr" sz="quarter"/>
          </p:nvPr>
        </p:nvSpPr>
        <p:spPr>
          <a:xfrm>
            <a:off x="0" y="0"/>
            <a:ext cx="3077739" cy="513429"/>
          </a:xfrm>
          <a:prstGeom prst="rect">
            <a:avLst/>
          </a:prstGeom>
        </p:spPr>
        <p:txBody>
          <a:bodyPr vert="horz" lIns="99051" tIns="49526" rIns="99051" bIns="49526" rtlCol="0"/>
          <a:lstStyle>
            <a:lvl1pPr algn="l">
              <a:defRPr sz="1300"/>
            </a:lvl1pPr>
          </a:lstStyle>
          <a:p>
            <a:endParaRPr lang="en-US" sz="100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5BAD4EF0-F88A-155E-13DD-0F4D44AE7D56}"/>
              </a:ext>
            </a:extLst>
          </p:cNvPr>
          <p:cNvSpPr>
            <a:spLocks noGrp="1"/>
          </p:cNvSpPr>
          <p:nvPr>
            <p:ph type="dt" sz="quarter" idx="1"/>
          </p:nvPr>
        </p:nvSpPr>
        <p:spPr>
          <a:xfrm>
            <a:off x="4023093" y="0"/>
            <a:ext cx="3077739" cy="513429"/>
          </a:xfrm>
          <a:prstGeom prst="rect">
            <a:avLst/>
          </a:prstGeom>
        </p:spPr>
        <p:txBody>
          <a:bodyPr vert="horz" lIns="99051" tIns="49526" rIns="99051" bIns="49526" rtlCol="0"/>
          <a:lstStyle>
            <a:lvl1pPr algn="r">
              <a:defRPr sz="1300"/>
            </a:lvl1pPr>
          </a:lstStyle>
          <a:p>
            <a:r>
              <a:rPr lang="en-US" sz="1000">
                <a:latin typeface="Arial" panose="020B0604020202020204" pitchFamily="34" charset="0"/>
                <a:cs typeface="Arial" panose="020B0604020202020204" pitchFamily="34" charset="0"/>
              </a:rPr>
              <a:t>4/7/2024 pm</a:t>
            </a:r>
          </a:p>
        </p:txBody>
      </p:sp>
      <p:sp>
        <p:nvSpPr>
          <p:cNvPr id="4" name="Footer Placeholder 3">
            <a:extLst>
              <a:ext uri="{FF2B5EF4-FFF2-40B4-BE49-F238E27FC236}">
                <a16:creationId xmlns:a16="http://schemas.microsoft.com/office/drawing/2014/main" id="{384989A1-CC11-8057-0B91-082ED2DEA7B1}"/>
              </a:ext>
            </a:extLst>
          </p:cNvPr>
          <p:cNvSpPr>
            <a:spLocks noGrp="1"/>
          </p:cNvSpPr>
          <p:nvPr>
            <p:ph type="ftr" sz="quarter" idx="2"/>
          </p:nvPr>
        </p:nvSpPr>
        <p:spPr>
          <a:xfrm>
            <a:off x="0" y="9719599"/>
            <a:ext cx="3077739" cy="513428"/>
          </a:xfrm>
          <a:prstGeom prst="rect">
            <a:avLst/>
          </a:prstGeom>
        </p:spPr>
        <p:txBody>
          <a:bodyPr vert="horz" lIns="99051" tIns="49526" rIns="99051" bIns="49526" rtlCol="0" anchor="b"/>
          <a:lstStyle>
            <a:lvl1pPr algn="l">
              <a:defRPr sz="1300"/>
            </a:lvl1pPr>
          </a:lstStyle>
          <a:p>
            <a:r>
              <a:rPr lang="en-US" sz="1000">
                <a:latin typeface="Arial" panose="020B0604020202020204" pitchFamily="34" charset="0"/>
                <a:cs typeface="Arial" panose="020B0604020202020204" pitchFamily="34" charset="0"/>
              </a:rPr>
              <a:t>Bruce Molock</a:t>
            </a:r>
          </a:p>
        </p:txBody>
      </p:sp>
      <p:sp>
        <p:nvSpPr>
          <p:cNvPr id="5" name="Slide Number Placeholder 4">
            <a:extLst>
              <a:ext uri="{FF2B5EF4-FFF2-40B4-BE49-F238E27FC236}">
                <a16:creationId xmlns:a16="http://schemas.microsoft.com/office/drawing/2014/main" id="{71593EE8-2498-EBBD-CF4A-ADA456DFD01B}"/>
              </a:ext>
            </a:extLst>
          </p:cNvPr>
          <p:cNvSpPr>
            <a:spLocks noGrp="1"/>
          </p:cNvSpPr>
          <p:nvPr>
            <p:ph type="sldNum" sz="quarter" idx="3"/>
          </p:nvPr>
        </p:nvSpPr>
        <p:spPr>
          <a:xfrm>
            <a:off x="4023093" y="9719599"/>
            <a:ext cx="3077739" cy="513428"/>
          </a:xfrm>
          <a:prstGeom prst="rect">
            <a:avLst/>
          </a:prstGeom>
        </p:spPr>
        <p:txBody>
          <a:bodyPr vert="horz" lIns="99051" tIns="49526" rIns="99051" bIns="49526" rtlCol="0" anchor="b"/>
          <a:lstStyle>
            <a:lvl1pPr algn="r">
              <a:defRPr sz="1300"/>
            </a:lvl1pPr>
          </a:lstStyle>
          <a:p>
            <a:fld id="{C1C11035-3E90-4795-AEBD-242353CE7133}"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00324138"/>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513429"/>
          </a:xfrm>
          <a:prstGeom prst="rect">
            <a:avLst/>
          </a:prstGeom>
        </p:spPr>
        <p:txBody>
          <a:bodyPr vert="horz" lIns="99051" tIns="49526" rIns="99051" bIns="49526" rtlCol="0"/>
          <a:lstStyle>
            <a:lvl1pPr algn="l">
              <a:defRPr sz="1300"/>
            </a:lvl1pPr>
          </a:lstStyle>
          <a:p>
            <a:endParaRPr lang="en-US"/>
          </a:p>
        </p:txBody>
      </p:sp>
      <p:sp>
        <p:nvSpPr>
          <p:cNvPr id="3" name="Date Placeholder 2"/>
          <p:cNvSpPr>
            <a:spLocks noGrp="1"/>
          </p:cNvSpPr>
          <p:nvPr>
            <p:ph type="dt" idx="1"/>
          </p:nvPr>
        </p:nvSpPr>
        <p:spPr>
          <a:xfrm>
            <a:off x="4023093" y="0"/>
            <a:ext cx="3077739" cy="513429"/>
          </a:xfrm>
          <a:prstGeom prst="rect">
            <a:avLst/>
          </a:prstGeom>
        </p:spPr>
        <p:txBody>
          <a:bodyPr vert="horz" lIns="99051" tIns="49526" rIns="99051" bIns="49526" rtlCol="0"/>
          <a:lstStyle>
            <a:lvl1pPr algn="r">
              <a:defRPr sz="1300"/>
            </a:lvl1pPr>
          </a:lstStyle>
          <a:p>
            <a:r>
              <a:rPr lang="en-US"/>
              <a:t>4/7/2024 pm</a:t>
            </a:r>
          </a:p>
        </p:txBody>
      </p:sp>
      <p:sp>
        <p:nvSpPr>
          <p:cNvPr id="4" name="Slide Image Placeholder 3"/>
          <p:cNvSpPr>
            <a:spLocks noGrp="1" noRot="1" noChangeAspect="1"/>
          </p:cNvSpPr>
          <p:nvPr>
            <p:ph type="sldImg" idx="2"/>
          </p:nvPr>
        </p:nvSpPr>
        <p:spPr>
          <a:xfrm>
            <a:off x="1249363" y="1279525"/>
            <a:ext cx="4603750" cy="3452813"/>
          </a:xfrm>
          <a:prstGeom prst="rect">
            <a:avLst/>
          </a:prstGeom>
          <a:noFill/>
          <a:ln w="12700">
            <a:solidFill>
              <a:prstClr val="black"/>
            </a:solidFill>
          </a:ln>
        </p:spPr>
        <p:txBody>
          <a:bodyPr vert="horz" lIns="99051" tIns="49526" rIns="99051" bIns="49526" rtlCol="0" anchor="ctr"/>
          <a:lstStyle/>
          <a:p>
            <a:endParaRPr lang="en-US"/>
          </a:p>
        </p:txBody>
      </p:sp>
      <p:sp>
        <p:nvSpPr>
          <p:cNvPr id="5" name="Notes Placeholder 4"/>
          <p:cNvSpPr>
            <a:spLocks noGrp="1"/>
          </p:cNvSpPr>
          <p:nvPr>
            <p:ph type="body" sz="quarter" idx="3"/>
          </p:nvPr>
        </p:nvSpPr>
        <p:spPr>
          <a:xfrm>
            <a:off x="710248" y="4924643"/>
            <a:ext cx="5681980" cy="4029253"/>
          </a:xfrm>
          <a:prstGeom prst="rect">
            <a:avLst/>
          </a:prstGeom>
        </p:spPr>
        <p:txBody>
          <a:bodyPr vert="horz" lIns="99051" tIns="49526" rIns="99051" bIns="4952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719599"/>
            <a:ext cx="3077739" cy="513428"/>
          </a:xfrm>
          <a:prstGeom prst="rect">
            <a:avLst/>
          </a:prstGeom>
        </p:spPr>
        <p:txBody>
          <a:bodyPr vert="horz" lIns="99051" tIns="49526" rIns="99051" bIns="49526" rtlCol="0" anchor="b"/>
          <a:lstStyle>
            <a:lvl1pPr algn="l">
              <a:defRPr sz="1300"/>
            </a:lvl1pPr>
          </a:lstStyle>
          <a:p>
            <a:r>
              <a:rPr lang="en-US"/>
              <a:t>Bruce Molock</a:t>
            </a:r>
          </a:p>
        </p:txBody>
      </p:sp>
      <p:sp>
        <p:nvSpPr>
          <p:cNvPr id="7" name="Slide Number Placeholder 6"/>
          <p:cNvSpPr>
            <a:spLocks noGrp="1"/>
          </p:cNvSpPr>
          <p:nvPr>
            <p:ph type="sldNum" sz="quarter" idx="5"/>
          </p:nvPr>
        </p:nvSpPr>
        <p:spPr>
          <a:xfrm>
            <a:off x="4023093" y="9719599"/>
            <a:ext cx="3077739" cy="513428"/>
          </a:xfrm>
          <a:prstGeom prst="rect">
            <a:avLst/>
          </a:prstGeom>
        </p:spPr>
        <p:txBody>
          <a:bodyPr vert="horz" lIns="99051" tIns="49526" rIns="99051" bIns="49526" rtlCol="0" anchor="b"/>
          <a:lstStyle>
            <a:lvl1pPr algn="r">
              <a:defRPr sz="1300"/>
            </a:lvl1pPr>
          </a:lstStyle>
          <a:p>
            <a:fld id="{D61DF9EB-570B-463F-9C29-F78AA72A5787}" type="slidenum">
              <a:rPr lang="en-US" smtClean="0"/>
              <a:t>‹#›</a:t>
            </a:fld>
            <a:endParaRPr lang="en-US"/>
          </a:p>
        </p:txBody>
      </p:sp>
    </p:spTree>
    <p:extLst>
      <p:ext uri="{BB962C8B-B14F-4D97-AF65-F5344CB8AC3E}">
        <p14:creationId xmlns:p14="http://schemas.microsoft.com/office/powerpoint/2010/main" val="3869078751"/>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1B2326F-589E-4DE5-B599-7E7E613FFDE6}" type="datetimeFigureOut">
              <a:rPr lang="en-US" smtClean="0"/>
              <a:t>4/9/2024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1E3D9A-10A3-4A94-B536-B5EAAD6355CC}" type="slidenum">
              <a:rPr lang="en-US" smtClean="0"/>
              <a:t>‹#›</a:t>
            </a:fld>
            <a:endParaRPr lang="en-US"/>
          </a:p>
        </p:txBody>
      </p:sp>
    </p:spTree>
    <p:extLst>
      <p:ext uri="{BB962C8B-B14F-4D97-AF65-F5344CB8AC3E}">
        <p14:creationId xmlns:p14="http://schemas.microsoft.com/office/powerpoint/2010/main" val="24600393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1B2326F-589E-4DE5-B599-7E7E613FFDE6}" type="datetimeFigureOut">
              <a:rPr lang="en-US" smtClean="0"/>
              <a:t>4/9/2024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1E3D9A-10A3-4A94-B536-B5EAAD6355CC}" type="slidenum">
              <a:rPr lang="en-US" smtClean="0"/>
              <a:t>‹#›</a:t>
            </a:fld>
            <a:endParaRPr lang="en-US"/>
          </a:p>
        </p:txBody>
      </p:sp>
    </p:spTree>
    <p:extLst>
      <p:ext uri="{BB962C8B-B14F-4D97-AF65-F5344CB8AC3E}">
        <p14:creationId xmlns:p14="http://schemas.microsoft.com/office/powerpoint/2010/main" val="27951991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1B2326F-589E-4DE5-B599-7E7E613FFDE6}" type="datetimeFigureOut">
              <a:rPr lang="en-US" smtClean="0"/>
              <a:t>4/9/2024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1E3D9A-10A3-4A94-B536-B5EAAD6355CC}" type="slidenum">
              <a:rPr lang="en-US" smtClean="0"/>
              <a:t>‹#›</a:t>
            </a:fld>
            <a:endParaRPr lang="en-US"/>
          </a:p>
        </p:txBody>
      </p:sp>
    </p:spTree>
    <p:extLst>
      <p:ext uri="{BB962C8B-B14F-4D97-AF65-F5344CB8AC3E}">
        <p14:creationId xmlns:p14="http://schemas.microsoft.com/office/powerpoint/2010/main" val="29026714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1B2326F-589E-4DE5-B599-7E7E613FFDE6}" type="datetimeFigureOut">
              <a:rPr lang="en-US" smtClean="0"/>
              <a:t>4/9/2024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1E3D9A-10A3-4A94-B536-B5EAAD6355CC}" type="slidenum">
              <a:rPr lang="en-US" smtClean="0"/>
              <a:t>‹#›</a:t>
            </a:fld>
            <a:endParaRPr lang="en-US"/>
          </a:p>
        </p:txBody>
      </p:sp>
    </p:spTree>
    <p:extLst>
      <p:ext uri="{BB962C8B-B14F-4D97-AF65-F5344CB8AC3E}">
        <p14:creationId xmlns:p14="http://schemas.microsoft.com/office/powerpoint/2010/main" val="33403614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1B2326F-589E-4DE5-B599-7E7E613FFDE6}" type="datetimeFigureOut">
              <a:rPr lang="en-US" smtClean="0"/>
              <a:t>4/9/2024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1E3D9A-10A3-4A94-B536-B5EAAD6355CC}" type="slidenum">
              <a:rPr lang="en-US" smtClean="0"/>
              <a:t>‹#›</a:t>
            </a:fld>
            <a:endParaRPr lang="en-US"/>
          </a:p>
        </p:txBody>
      </p:sp>
    </p:spTree>
    <p:extLst>
      <p:ext uri="{BB962C8B-B14F-4D97-AF65-F5344CB8AC3E}">
        <p14:creationId xmlns:p14="http://schemas.microsoft.com/office/powerpoint/2010/main" val="23673472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1B2326F-589E-4DE5-B599-7E7E613FFDE6}" type="datetimeFigureOut">
              <a:rPr lang="en-US" smtClean="0"/>
              <a:t>4/9/2024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1E3D9A-10A3-4A94-B536-B5EAAD6355CC}" type="slidenum">
              <a:rPr lang="en-US" smtClean="0"/>
              <a:t>‹#›</a:t>
            </a:fld>
            <a:endParaRPr lang="en-US"/>
          </a:p>
        </p:txBody>
      </p:sp>
    </p:spTree>
    <p:extLst>
      <p:ext uri="{BB962C8B-B14F-4D97-AF65-F5344CB8AC3E}">
        <p14:creationId xmlns:p14="http://schemas.microsoft.com/office/powerpoint/2010/main" val="35155788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1B2326F-589E-4DE5-B599-7E7E613FFDE6}" type="datetimeFigureOut">
              <a:rPr lang="en-US" smtClean="0"/>
              <a:t>4/9/2024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51E3D9A-10A3-4A94-B536-B5EAAD6355CC}" type="slidenum">
              <a:rPr lang="en-US" smtClean="0"/>
              <a:t>‹#›</a:t>
            </a:fld>
            <a:endParaRPr lang="en-US"/>
          </a:p>
        </p:txBody>
      </p:sp>
    </p:spTree>
    <p:extLst>
      <p:ext uri="{BB962C8B-B14F-4D97-AF65-F5344CB8AC3E}">
        <p14:creationId xmlns:p14="http://schemas.microsoft.com/office/powerpoint/2010/main" val="27377851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1B2326F-589E-4DE5-B599-7E7E613FFDE6}" type="datetimeFigureOut">
              <a:rPr lang="en-US" smtClean="0"/>
              <a:t>4/9/2024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51E3D9A-10A3-4A94-B536-B5EAAD6355CC}" type="slidenum">
              <a:rPr lang="en-US" smtClean="0"/>
              <a:t>‹#›</a:t>
            </a:fld>
            <a:endParaRPr lang="en-US"/>
          </a:p>
        </p:txBody>
      </p:sp>
    </p:spTree>
    <p:extLst>
      <p:ext uri="{BB962C8B-B14F-4D97-AF65-F5344CB8AC3E}">
        <p14:creationId xmlns:p14="http://schemas.microsoft.com/office/powerpoint/2010/main" val="10341756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B2326F-589E-4DE5-B599-7E7E613FFDE6}" type="datetimeFigureOut">
              <a:rPr lang="en-US" smtClean="0"/>
              <a:t>4/9/2024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51E3D9A-10A3-4A94-B536-B5EAAD6355CC}" type="slidenum">
              <a:rPr lang="en-US" smtClean="0"/>
              <a:t>‹#›</a:t>
            </a:fld>
            <a:endParaRPr lang="en-US"/>
          </a:p>
        </p:txBody>
      </p:sp>
    </p:spTree>
    <p:extLst>
      <p:ext uri="{BB962C8B-B14F-4D97-AF65-F5344CB8AC3E}">
        <p14:creationId xmlns:p14="http://schemas.microsoft.com/office/powerpoint/2010/main" val="19316057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1B2326F-589E-4DE5-B599-7E7E613FFDE6}" type="datetimeFigureOut">
              <a:rPr lang="en-US" smtClean="0"/>
              <a:t>4/9/2024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1E3D9A-10A3-4A94-B536-B5EAAD6355CC}" type="slidenum">
              <a:rPr lang="en-US" smtClean="0"/>
              <a:t>‹#›</a:t>
            </a:fld>
            <a:endParaRPr lang="en-US"/>
          </a:p>
        </p:txBody>
      </p:sp>
    </p:spTree>
    <p:extLst>
      <p:ext uri="{BB962C8B-B14F-4D97-AF65-F5344CB8AC3E}">
        <p14:creationId xmlns:p14="http://schemas.microsoft.com/office/powerpoint/2010/main" val="28096627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1B2326F-589E-4DE5-B599-7E7E613FFDE6}" type="datetimeFigureOut">
              <a:rPr lang="en-US" smtClean="0"/>
              <a:t>4/9/2024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1E3D9A-10A3-4A94-B536-B5EAAD6355CC}" type="slidenum">
              <a:rPr lang="en-US" smtClean="0"/>
              <a:t>‹#›</a:t>
            </a:fld>
            <a:endParaRPr lang="en-US"/>
          </a:p>
        </p:txBody>
      </p:sp>
    </p:spTree>
    <p:extLst>
      <p:ext uri="{BB962C8B-B14F-4D97-AF65-F5344CB8AC3E}">
        <p14:creationId xmlns:p14="http://schemas.microsoft.com/office/powerpoint/2010/main" val="7587526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91B2326F-589E-4DE5-B599-7E7E613FFDE6}" type="datetimeFigureOut">
              <a:rPr lang="en-US" smtClean="0"/>
              <a:t>4/9/2024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851E3D9A-10A3-4A94-B536-B5EAAD6355CC}" type="slidenum">
              <a:rPr lang="en-US" smtClean="0"/>
              <a:t>‹#›</a:t>
            </a:fld>
            <a:endParaRPr lang="en-US"/>
          </a:p>
        </p:txBody>
      </p:sp>
    </p:spTree>
    <p:extLst>
      <p:ext uri="{BB962C8B-B14F-4D97-AF65-F5344CB8AC3E}">
        <p14:creationId xmlns:p14="http://schemas.microsoft.com/office/powerpoint/2010/main" val="24502823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D94B51-CB0A-D81F-1EAF-4C997748C04D}"/>
              </a:ext>
            </a:extLst>
          </p:cNvPr>
          <p:cNvSpPr>
            <a:spLocks noGrp="1"/>
          </p:cNvSpPr>
          <p:nvPr>
            <p:ph type="ctrTitle"/>
          </p:nvPr>
        </p:nvSpPr>
        <p:spPr>
          <a:xfrm>
            <a:off x="681341" y="1877611"/>
            <a:ext cx="3454005" cy="1241822"/>
          </a:xfrm>
        </p:spPr>
        <p:txBody>
          <a:bodyPr>
            <a:normAutofit/>
          </a:bodyPr>
          <a:lstStyle/>
          <a:p>
            <a:r>
              <a:rPr lang="en-US" sz="7200" dirty="0">
                <a:latin typeface="Rockwell Extra Bold" panose="02060903040505020403" pitchFamily="18" charset="0"/>
              </a:rPr>
              <a:t>HOLD</a:t>
            </a:r>
          </a:p>
        </p:txBody>
      </p:sp>
      <p:sp>
        <p:nvSpPr>
          <p:cNvPr id="3" name="Subtitle 2">
            <a:extLst>
              <a:ext uri="{FF2B5EF4-FFF2-40B4-BE49-F238E27FC236}">
                <a16:creationId xmlns:a16="http://schemas.microsoft.com/office/drawing/2014/main" id="{4245DEC7-3F6D-F873-846C-3F21B46DC392}"/>
              </a:ext>
            </a:extLst>
          </p:cNvPr>
          <p:cNvSpPr>
            <a:spLocks noGrp="1"/>
          </p:cNvSpPr>
          <p:nvPr>
            <p:ph type="subTitle" idx="1"/>
          </p:nvPr>
        </p:nvSpPr>
        <p:spPr>
          <a:xfrm>
            <a:off x="451846" y="3119433"/>
            <a:ext cx="3898705" cy="1859756"/>
          </a:xfrm>
        </p:spPr>
        <p:txBody>
          <a:bodyPr>
            <a:noAutofit/>
          </a:bodyPr>
          <a:lstStyle/>
          <a:p>
            <a:r>
              <a:rPr lang="en-US" sz="7200" dirty="0">
                <a:latin typeface="Rockwell Extra Bold" panose="02060903040505020403" pitchFamily="18" charset="0"/>
              </a:rPr>
              <a:t>FIRM TO</a:t>
            </a:r>
          </a:p>
        </p:txBody>
      </p:sp>
      <p:pic>
        <p:nvPicPr>
          <p:cNvPr id="1026" name="Picture 2" descr="See related image detail. Time to think about a community based worship – Things you should know">
            <a:extLst>
              <a:ext uri="{FF2B5EF4-FFF2-40B4-BE49-F238E27FC236}">
                <a16:creationId xmlns:a16="http://schemas.microsoft.com/office/drawing/2014/main" id="{8B2F632A-95A4-9B2E-0798-FF05B6031B81}"/>
              </a:ext>
            </a:extLst>
          </p:cNvPr>
          <p:cNvPicPr>
            <a:picLocks noChangeAspect="1" noChangeArrowheads="1"/>
          </p:cNvPicPr>
          <p:nvPr/>
        </p:nvPicPr>
        <p:blipFill rotWithShape="1">
          <a:blip r:embed="rId2">
            <a:alphaModFix/>
            <a:extLst>
              <a:ext uri="{28A0092B-C50C-407E-A947-70E740481C1C}">
                <a14:useLocalDpi xmlns:a14="http://schemas.microsoft.com/office/drawing/2010/main" val="0"/>
              </a:ext>
            </a:extLst>
          </a:blip>
          <a:srcRect l="6589"/>
          <a:stretch/>
        </p:blipFill>
        <p:spPr bwMode="auto">
          <a:xfrm>
            <a:off x="4350551" y="1650206"/>
            <a:ext cx="4438051" cy="35575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512072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67470C-B841-B7F4-6F2E-00E29205931B}"/>
              </a:ext>
            </a:extLst>
          </p:cNvPr>
          <p:cNvSpPr>
            <a:spLocks noGrp="1"/>
          </p:cNvSpPr>
          <p:nvPr>
            <p:ph type="title"/>
          </p:nvPr>
        </p:nvSpPr>
        <p:spPr>
          <a:xfrm>
            <a:off x="92122" y="576720"/>
            <a:ext cx="8946107" cy="1338828"/>
          </a:xfrm>
        </p:spPr>
        <p:txBody>
          <a:bodyPr>
            <a:spAutoFit/>
          </a:bodyPr>
          <a:lstStyle/>
          <a:p>
            <a:pPr algn="ctr"/>
            <a:r>
              <a:rPr lang="en-US" sz="4500" dirty="0">
                <a:latin typeface="Rockwell Extra Bold" panose="02060903040505020403" pitchFamily="18" charset="0"/>
              </a:rPr>
              <a:t>HEAD OVER ALL THINGS TO THE CHURCH</a:t>
            </a:r>
          </a:p>
        </p:txBody>
      </p:sp>
      <p:sp>
        <p:nvSpPr>
          <p:cNvPr id="3" name="Content Placeholder 2">
            <a:extLst>
              <a:ext uri="{FF2B5EF4-FFF2-40B4-BE49-F238E27FC236}">
                <a16:creationId xmlns:a16="http://schemas.microsoft.com/office/drawing/2014/main" id="{DB878651-49F6-8380-E579-F98A19DDF16A}"/>
              </a:ext>
            </a:extLst>
          </p:cNvPr>
          <p:cNvSpPr>
            <a:spLocks noGrp="1"/>
          </p:cNvSpPr>
          <p:nvPr>
            <p:ph idx="1"/>
          </p:nvPr>
        </p:nvSpPr>
        <p:spPr>
          <a:xfrm>
            <a:off x="54414" y="1919159"/>
            <a:ext cx="9051878" cy="4027385"/>
          </a:xfrm>
        </p:spPr>
        <p:txBody>
          <a:bodyPr wrap="square">
            <a:spAutoFit/>
          </a:bodyPr>
          <a:lstStyle/>
          <a:p>
            <a:pPr marL="257175" indent="-257175">
              <a:lnSpc>
                <a:spcPct val="115000"/>
              </a:lnSpc>
              <a:spcBef>
                <a:spcPts val="0"/>
              </a:spcBef>
              <a:spcAft>
                <a:spcPts val="600"/>
              </a:spcAft>
              <a:tabLst>
                <a:tab pos="342900" algn="l"/>
              </a:tabLst>
            </a:pPr>
            <a:r>
              <a:rPr lang="en-US" b="1" kern="100" dirty="0">
                <a:latin typeface="Calibri" panose="020F0502020204030204" pitchFamily="34" charset="0"/>
                <a:ea typeface="Aptos" panose="020B0004020202020204" pitchFamily="34" charset="0"/>
                <a:cs typeface="Calibri" panose="020F0502020204030204" pitchFamily="34" charset="0"/>
              </a:rPr>
              <a:t>Ephesians 1:20-23</a:t>
            </a:r>
            <a:r>
              <a:rPr lang="en-US" kern="100" dirty="0">
                <a:latin typeface="Calibri" panose="020F0502020204030204" pitchFamily="34" charset="0"/>
                <a:ea typeface="Aptos" panose="020B0004020202020204" pitchFamily="34" charset="0"/>
                <a:cs typeface="Calibri" panose="020F0502020204030204" pitchFamily="34" charset="0"/>
              </a:rPr>
              <a:t>, “</a:t>
            </a:r>
            <a:r>
              <a:rPr lang="en-US" kern="100" baseline="30000" dirty="0">
                <a:latin typeface="Calibri" panose="020F0502020204030204" pitchFamily="34" charset="0"/>
                <a:ea typeface="Aptos" panose="020B0004020202020204" pitchFamily="34" charset="0"/>
                <a:cs typeface="Calibri" panose="020F0502020204030204" pitchFamily="34" charset="0"/>
              </a:rPr>
              <a:t>20</a:t>
            </a:r>
            <a:r>
              <a:rPr lang="en-US" kern="100" dirty="0">
                <a:latin typeface="Calibri" panose="020F0502020204030204" pitchFamily="34" charset="0"/>
                <a:ea typeface="Aptos" panose="020B0004020202020204" pitchFamily="34" charset="0"/>
                <a:cs typeface="Calibri" panose="020F0502020204030204" pitchFamily="34" charset="0"/>
              </a:rPr>
              <a:t> </a:t>
            </a:r>
            <a:r>
              <a:rPr lang="en-US" b="1" kern="100" dirty="0">
                <a:latin typeface="Calibri" panose="020F0502020204030204" pitchFamily="34" charset="0"/>
                <a:ea typeface="Aptos" panose="020B0004020202020204" pitchFamily="34" charset="0"/>
                <a:cs typeface="Calibri" panose="020F0502020204030204" pitchFamily="34" charset="0"/>
              </a:rPr>
              <a:t>which He brought about in Christ, when He raised Him from the dead and seated Him at His right hand in the heavenly places</a:t>
            </a:r>
            <a:r>
              <a:rPr lang="en-US" kern="100" dirty="0">
                <a:latin typeface="Calibri" panose="020F0502020204030204" pitchFamily="34" charset="0"/>
                <a:ea typeface="Aptos" panose="020B0004020202020204" pitchFamily="34" charset="0"/>
                <a:cs typeface="Calibri" panose="020F0502020204030204" pitchFamily="34" charset="0"/>
              </a:rPr>
              <a:t>, </a:t>
            </a:r>
            <a:r>
              <a:rPr lang="en-US" kern="100" baseline="30000" dirty="0">
                <a:latin typeface="Calibri" panose="020F0502020204030204" pitchFamily="34" charset="0"/>
                <a:ea typeface="Aptos" panose="020B0004020202020204" pitchFamily="34" charset="0"/>
                <a:cs typeface="Calibri" panose="020F0502020204030204" pitchFamily="34" charset="0"/>
              </a:rPr>
              <a:t>21</a:t>
            </a:r>
            <a:r>
              <a:rPr lang="en-US" kern="100" dirty="0">
                <a:latin typeface="Calibri" panose="020F0502020204030204" pitchFamily="34" charset="0"/>
                <a:ea typeface="Aptos" panose="020B0004020202020204" pitchFamily="34" charset="0"/>
                <a:cs typeface="Calibri" panose="020F0502020204030204" pitchFamily="34" charset="0"/>
              </a:rPr>
              <a:t> </a:t>
            </a:r>
            <a:r>
              <a:rPr lang="en-US" b="1" kern="100" dirty="0">
                <a:latin typeface="Calibri" panose="020F0502020204030204" pitchFamily="34" charset="0"/>
                <a:ea typeface="Aptos" panose="020B0004020202020204" pitchFamily="34" charset="0"/>
                <a:cs typeface="Calibri" panose="020F0502020204030204" pitchFamily="34" charset="0"/>
              </a:rPr>
              <a:t>far above all rule and authority and power and dominion, and every name that is named, not only in this age but also in the one to come</a:t>
            </a:r>
            <a:r>
              <a:rPr lang="en-US" kern="100" dirty="0">
                <a:latin typeface="Calibri" panose="020F0502020204030204" pitchFamily="34" charset="0"/>
                <a:ea typeface="Aptos" panose="020B0004020202020204" pitchFamily="34" charset="0"/>
                <a:cs typeface="Calibri" panose="020F0502020204030204" pitchFamily="34" charset="0"/>
              </a:rPr>
              <a:t>. </a:t>
            </a:r>
            <a:r>
              <a:rPr lang="en-US" kern="100" baseline="30000" dirty="0">
                <a:latin typeface="Calibri" panose="020F0502020204030204" pitchFamily="34" charset="0"/>
                <a:ea typeface="Aptos" panose="020B0004020202020204" pitchFamily="34" charset="0"/>
                <a:cs typeface="Calibri" panose="020F0502020204030204" pitchFamily="34" charset="0"/>
              </a:rPr>
              <a:t>22</a:t>
            </a:r>
            <a:r>
              <a:rPr lang="en-US" kern="100" dirty="0">
                <a:latin typeface="Calibri" panose="020F0502020204030204" pitchFamily="34" charset="0"/>
                <a:ea typeface="Aptos" panose="020B0004020202020204" pitchFamily="34" charset="0"/>
                <a:cs typeface="Calibri" panose="020F0502020204030204" pitchFamily="34" charset="0"/>
              </a:rPr>
              <a:t> </a:t>
            </a:r>
            <a:r>
              <a:rPr lang="en-US" b="1" kern="100" dirty="0">
                <a:latin typeface="Calibri" panose="020F0502020204030204" pitchFamily="34" charset="0"/>
                <a:ea typeface="Aptos" panose="020B0004020202020204" pitchFamily="34" charset="0"/>
                <a:cs typeface="Calibri" panose="020F0502020204030204" pitchFamily="34" charset="0"/>
              </a:rPr>
              <a:t>And He put all things in subjection under His feet, and gave Him as head over all things to the church</a:t>
            </a:r>
            <a:r>
              <a:rPr lang="en-US" kern="100" dirty="0">
                <a:latin typeface="Calibri" panose="020F0502020204030204" pitchFamily="34" charset="0"/>
                <a:ea typeface="Aptos" panose="020B0004020202020204" pitchFamily="34" charset="0"/>
                <a:cs typeface="Calibri" panose="020F0502020204030204" pitchFamily="34" charset="0"/>
              </a:rPr>
              <a:t>, </a:t>
            </a:r>
            <a:r>
              <a:rPr lang="en-US" kern="100" baseline="30000" dirty="0">
                <a:latin typeface="Calibri" panose="020F0502020204030204" pitchFamily="34" charset="0"/>
                <a:ea typeface="Aptos" panose="020B0004020202020204" pitchFamily="34" charset="0"/>
                <a:cs typeface="Calibri" panose="020F0502020204030204" pitchFamily="34" charset="0"/>
              </a:rPr>
              <a:t>23</a:t>
            </a:r>
            <a:r>
              <a:rPr lang="en-US" kern="100" dirty="0">
                <a:latin typeface="Calibri" panose="020F0502020204030204" pitchFamily="34" charset="0"/>
                <a:ea typeface="Aptos" panose="020B0004020202020204" pitchFamily="34" charset="0"/>
                <a:cs typeface="Calibri" panose="020F0502020204030204" pitchFamily="34" charset="0"/>
              </a:rPr>
              <a:t> </a:t>
            </a:r>
            <a:r>
              <a:rPr lang="en-US" b="1" kern="100" dirty="0">
                <a:latin typeface="Calibri" panose="020F0502020204030204" pitchFamily="34" charset="0"/>
                <a:ea typeface="Aptos" panose="020B0004020202020204" pitchFamily="34" charset="0"/>
                <a:cs typeface="Calibri" panose="020F0502020204030204" pitchFamily="34" charset="0"/>
              </a:rPr>
              <a:t>which is His body, the fullness of Him who fills all in all</a:t>
            </a:r>
            <a:r>
              <a:rPr lang="en-US" kern="100" dirty="0">
                <a:latin typeface="Calibri" panose="020F0502020204030204" pitchFamily="34" charset="0"/>
                <a:ea typeface="Aptos" panose="020B0004020202020204" pitchFamily="34" charset="0"/>
                <a:cs typeface="Calibri" panose="020F0502020204030204" pitchFamily="34" charset="0"/>
              </a:rPr>
              <a:t>.”</a:t>
            </a:r>
          </a:p>
        </p:txBody>
      </p:sp>
    </p:spTree>
    <p:extLst>
      <p:ext uri="{BB962C8B-B14F-4D97-AF65-F5344CB8AC3E}">
        <p14:creationId xmlns:p14="http://schemas.microsoft.com/office/powerpoint/2010/main" val="26813336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67470C-B841-B7F4-6F2E-00E29205931B}"/>
              </a:ext>
            </a:extLst>
          </p:cNvPr>
          <p:cNvSpPr>
            <a:spLocks noGrp="1"/>
          </p:cNvSpPr>
          <p:nvPr>
            <p:ph type="title"/>
          </p:nvPr>
        </p:nvSpPr>
        <p:spPr>
          <a:xfrm>
            <a:off x="628650" y="626554"/>
            <a:ext cx="7886700" cy="701731"/>
          </a:xfrm>
        </p:spPr>
        <p:txBody>
          <a:bodyPr>
            <a:spAutoFit/>
          </a:bodyPr>
          <a:lstStyle/>
          <a:p>
            <a:pPr algn="ctr"/>
            <a:r>
              <a:rPr lang="en-US" dirty="0">
                <a:latin typeface="Rockwell Extra Bold" panose="02060903040505020403" pitchFamily="18" charset="0"/>
              </a:rPr>
              <a:t>HEAD OF THE CHURCH</a:t>
            </a:r>
          </a:p>
        </p:txBody>
      </p:sp>
      <p:sp>
        <p:nvSpPr>
          <p:cNvPr id="3" name="Content Placeholder 2">
            <a:extLst>
              <a:ext uri="{FF2B5EF4-FFF2-40B4-BE49-F238E27FC236}">
                <a16:creationId xmlns:a16="http://schemas.microsoft.com/office/drawing/2014/main" id="{DB878651-49F6-8380-E579-F98A19DDF16A}"/>
              </a:ext>
            </a:extLst>
          </p:cNvPr>
          <p:cNvSpPr>
            <a:spLocks noGrp="1"/>
          </p:cNvSpPr>
          <p:nvPr>
            <p:ph idx="1"/>
          </p:nvPr>
        </p:nvSpPr>
        <p:spPr>
          <a:xfrm>
            <a:off x="92122" y="1341443"/>
            <a:ext cx="8946107" cy="5018425"/>
          </a:xfrm>
        </p:spPr>
        <p:txBody>
          <a:bodyPr>
            <a:spAutoFit/>
          </a:bodyPr>
          <a:lstStyle/>
          <a:p>
            <a:pPr marL="257175" indent="-257175">
              <a:lnSpc>
                <a:spcPct val="115000"/>
              </a:lnSpc>
              <a:spcBef>
                <a:spcPts val="0"/>
              </a:spcBef>
              <a:spcAft>
                <a:spcPts val="600"/>
              </a:spcAft>
              <a:tabLst>
                <a:tab pos="342900" algn="l"/>
              </a:tabLst>
            </a:pPr>
            <a:r>
              <a:rPr lang="en-US" b="1" kern="100" dirty="0">
                <a:latin typeface="Calibri" panose="020F0502020204030204" pitchFamily="34" charset="0"/>
                <a:ea typeface="Aptos" panose="020B0004020202020204" pitchFamily="34" charset="0"/>
                <a:cs typeface="Calibri" panose="020F0502020204030204" pitchFamily="34" charset="0"/>
              </a:rPr>
              <a:t>Ephesians 4:14-16</a:t>
            </a:r>
            <a:r>
              <a:rPr lang="en-US" kern="100" dirty="0">
                <a:latin typeface="Calibri" panose="020F0502020204030204" pitchFamily="34" charset="0"/>
                <a:ea typeface="Aptos" panose="020B0004020202020204" pitchFamily="34" charset="0"/>
                <a:cs typeface="Calibri" panose="020F0502020204030204" pitchFamily="34" charset="0"/>
              </a:rPr>
              <a:t>, “</a:t>
            </a:r>
            <a:r>
              <a:rPr lang="en-US" kern="100" baseline="30000" dirty="0">
                <a:latin typeface="Calibri" panose="020F0502020204030204" pitchFamily="34" charset="0"/>
                <a:ea typeface="Aptos" panose="020B0004020202020204" pitchFamily="34" charset="0"/>
                <a:cs typeface="Calibri" panose="020F0502020204030204" pitchFamily="34" charset="0"/>
              </a:rPr>
              <a:t>14</a:t>
            </a:r>
            <a:r>
              <a:rPr lang="en-US" kern="100" dirty="0">
                <a:latin typeface="Calibri" panose="020F0502020204030204" pitchFamily="34" charset="0"/>
                <a:ea typeface="Aptos" panose="020B0004020202020204" pitchFamily="34" charset="0"/>
                <a:cs typeface="Calibri" panose="020F0502020204030204" pitchFamily="34" charset="0"/>
              </a:rPr>
              <a:t> </a:t>
            </a:r>
            <a:r>
              <a:rPr lang="en-US" b="1" kern="100" dirty="0">
                <a:latin typeface="Calibri" panose="020F0502020204030204" pitchFamily="34" charset="0"/>
                <a:ea typeface="Aptos" panose="020B0004020202020204" pitchFamily="34" charset="0"/>
                <a:cs typeface="Calibri" panose="020F0502020204030204" pitchFamily="34" charset="0"/>
              </a:rPr>
              <a:t>As a result, we are no longer to be children, tossed here and there by waves and carried about by every wind of doctrine, by the trickery of men, by craftiness in deceitful scheming</a:t>
            </a:r>
            <a:r>
              <a:rPr lang="en-US" kern="100" dirty="0">
                <a:latin typeface="Calibri" panose="020F0502020204030204" pitchFamily="34" charset="0"/>
                <a:ea typeface="Aptos" panose="020B0004020202020204" pitchFamily="34" charset="0"/>
                <a:cs typeface="Calibri" panose="020F0502020204030204" pitchFamily="34" charset="0"/>
              </a:rPr>
              <a:t>; </a:t>
            </a:r>
            <a:r>
              <a:rPr lang="en-US" kern="100" baseline="30000" dirty="0">
                <a:latin typeface="Calibri" panose="020F0502020204030204" pitchFamily="34" charset="0"/>
                <a:ea typeface="Aptos" panose="020B0004020202020204" pitchFamily="34" charset="0"/>
                <a:cs typeface="Calibri" panose="020F0502020204030204" pitchFamily="34" charset="0"/>
              </a:rPr>
              <a:t>15</a:t>
            </a:r>
            <a:r>
              <a:rPr lang="en-US" kern="100" dirty="0">
                <a:latin typeface="Calibri" panose="020F0502020204030204" pitchFamily="34" charset="0"/>
                <a:ea typeface="Aptos" panose="020B0004020202020204" pitchFamily="34" charset="0"/>
                <a:cs typeface="Calibri" panose="020F0502020204030204" pitchFamily="34" charset="0"/>
              </a:rPr>
              <a:t> </a:t>
            </a:r>
            <a:r>
              <a:rPr lang="en-US" b="1" kern="100" dirty="0">
                <a:latin typeface="Calibri" panose="020F0502020204030204" pitchFamily="34" charset="0"/>
                <a:ea typeface="Aptos" panose="020B0004020202020204" pitchFamily="34" charset="0"/>
                <a:cs typeface="Calibri" panose="020F0502020204030204" pitchFamily="34" charset="0"/>
              </a:rPr>
              <a:t>but speaking the truth in love, we are to grow up in all aspects into Him who is the head, even Christ</a:t>
            </a:r>
            <a:r>
              <a:rPr lang="en-US" kern="100" dirty="0">
                <a:latin typeface="Calibri" panose="020F0502020204030204" pitchFamily="34" charset="0"/>
                <a:ea typeface="Aptos" panose="020B0004020202020204" pitchFamily="34" charset="0"/>
                <a:cs typeface="Calibri" panose="020F0502020204030204" pitchFamily="34" charset="0"/>
              </a:rPr>
              <a:t>, </a:t>
            </a:r>
            <a:r>
              <a:rPr lang="en-US" kern="100" baseline="30000" dirty="0">
                <a:latin typeface="Calibri" panose="020F0502020204030204" pitchFamily="34" charset="0"/>
                <a:ea typeface="Aptos" panose="020B0004020202020204" pitchFamily="34" charset="0"/>
                <a:cs typeface="Calibri" panose="020F0502020204030204" pitchFamily="34" charset="0"/>
              </a:rPr>
              <a:t>16</a:t>
            </a:r>
            <a:r>
              <a:rPr lang="en-US" kern="100" dirty="0">
                <a:latin typeface="Calibri" panose="020F0502020204030204" pitchFamily="34" charset="0"/>
                <a:ea typeface="Aptos" panose="020B0004020202020204" pitchFamily="34" charset="0"/>
                <a:cs typeface="Calibri" panose="020F0502020204030204" pitchFamily="34" charset="0"/>
              </a:rPr>
              <a:t> </a:t>
            </a:r>
            <a:r>
              <a:rPr lang="en-US" b="1" kern="100" dirty="0">
                <a:latin typeface="Calibri" panose="020F0502020204030204" pitchFamily="34" charset="0"/>
                <a:ea typeface="Aptos" panose="020B0004020202020204" pitchFamily="34" charset="0"/>
                <a:cs typeface="Calibri" panose="020F0502020204030204" pitchFamily="34" charset="0"/>
              </a:rPr>
              <a:t>from whom the whole body, being fitted and held together by what every joint supplies, according to the proper working of each individual part, causes the growth of the body for the building up of itself in love</a:t>
            </a:r>
            <a:r>
              <a:rPr lang="en-US" kern="100" dirty="0">
                <a:latin typeface="Calibri" panose="020F0502020204030204" pitchFamily="34" charset="0"/>
                <a:ea typeface="Aptos" panose="020B0004020202020204" pitchFamily="34" charset="0"/>
                <a:cs typeface="Calibri" panose="020F0502020204030204" pitchFamily="34" charset="0"/>
              </a:rPr>
              <a:t>.”</a:t>
            </a:r>
          </a:p>
        </p:txBody>
      </p:sp>
    </p:spTree>
    <p:extLst>
      <p:ext uri="{BB962C8B-B14F-4D97-AF65-F5344CB8AC3E}">
        <p14:creationId xmlns:p14="http://schemas.microsoft.com/office/powerpoint/2010/main" val="21269245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67470C-B841-B7F4-6F2E-00E29205931B}"/>
              </a:ext>
            </a:extLst>
          </p:cNvPr>
          <p:cNvSpPr>
            <a:spLocks noGrp="1"/>
          </p:cNvSpPr>
          <p:nvPr>
            <p:ph type="title"/>
          </p:nvPr>
        </p:nvSpPr>
        <p:spPr>
          <a:xfrm>
            <a:off x="245095" y="649511"/>
            <a:ext cx="8680009" cy="715581"/>
          </a:xfrm>
        </p:spPr>
        <p:txBody>
          <a:bodyPr wrap="square">
            <a:spAutoFit/>
          </a:bodyPr>
          <a:lstStyle/>
          <a:p>
            <a:pPr algn="ctr"/>
            <a:r>
              <a:rPr lang="en-US" sz="4500" dirty="0">
                <a:latin typeface="Rockwell Extra Bold" panose="02060903040505020403" pitchFamily="18" charset="0"/>
              </a:rPr>
              <a:t>PRECEPT UPON PRECEPT</a:t>
            </a:r>
          </a:p>
        </p:txBody>
      </p:sp>
      <p:sp>
        <p:nvSpPr>
          <p:cNvPr id="3" name="Content Placeholder 2">
            <a:extLst>
              <a:ext uri="{FF2B5EF4-FFF2-40B4-BE49-F238E27FC236}">
                <a16:creationId xmlns:a16="http://schemas.microsoft.com/office/drawing/2014/main" id="{DB878651-49F6-8380-E579-F98A19DDF16A}"/>
              </a:ext>
            </a:extLst>
          </p:cNvPr>
          <p:cNvSpPr>
            <a:spLocks noGrp="1"/>
          </p:cNvSpPr>
          <p:nvPr>
            <p:ph idx="1"/>
          </p:nvPr>
        </p:nvSpPr>
        <p:spPr>
          <a:xfrm>
            <a:off x="92122" y="1375791"/>
            <a:ext cx="8946107" cy="5322354"/>
          </a:xfrm>
        </p:spPr>
        <p:txBody>
          <a:bodyPr>
            <a:spAutoFit/>
          </a:bodyPr>
          <a:lstStyle/>
          <a:p>
            <a:pPr marL="257175" indent="-257175">
              <a:lnSpc>
                <a:spcPct val="115000"/>
              </a:lnSpc>
              <a:spcBef>
                <a:spcPts val="0"/>
              </a:spcBef>
              <a:spcAft>
                <a:spcPts val="600"/>
              </a:spcAft>
              <a:tabLst>
                <a:tab pos="342900" algn="l"/>
              </a:tabLst>
            </a:pPr>
            <a:r>
              <a:rPr lang="en-US" sz="2250" b="1" kern="100" dirty="0">
                <a:latin typeface="Calibri" panose="020F0502020204030204" pitchFamily="34" charset="0"/>
                <a:ea typeface="Aptos" panose="020B0004020202020204" pitchFamily="34" charset="0"/>
                <a:cs typeface="Calibri" panose="020F0502020204030204" pitchFamily="34" charset="0"/>
              </a:rPr>
              <a:t>Isaiah 28:9-10</a:t>
            </a:r>
            <a:r>
              <a:rPr lang="en-US" sz="2250" kern="100" dirty="0">
                <a:latin typeface="Calibri" panose="020F0502020204030204" pitchFamily="34" charset="0"/>
                <a:ea typeface="Aptos" panose="020B0004020202020204" pitchFamily="34" charset="0"/>
                <a:cs typeface="Calibri" panose="020F0502020204030204" pitchFamily="34" charset="0"/>
              </a:rPr>
              <a:t>, “</a:t>
            </a:r>
            <a:r>
              <a:rPr lang="en-US" sz="2250" kern="100" baseline="30000" dirty="0">
                <a:latin typeface="Calibri" panose="020F0502020204030204" pitchFamily="34" charset="0"/>
                <a:ea typeface="Aptos" panose="020B0004020202020204" pitchFamily="34" charset="0"/>
                <a:cs typeface="Calibri" panose="020F0502020204030204" pitchFamily="34" charset="0"/>
              </a:rPr>
              <a:t>9</a:t>
            </a:r>
            <a:r>
              <a:rPr lang="en-US" sz="2250" kern="100" dirty="0">
                <a:latin typeface="Calibri" panose="020F0502020204030204" pitchFamily="34" charset="0"/>
                <a:ea typeface="Aptos" panose="020B0004020202020204" pitchFamily="34" charset="0"/>
                <a:cs typeface="Calibri" panose="020F0502020204030204" pitchFamily="34" charset="0"/>
              </a:rPr>
              <a:t> </a:t>
            </a:r>
            <a:r>
              <a:rPr lang="en-US" sz="2250" b="1" kern="100" dirty="0">
                <a:latin typeface="Calibri" panose="020F0502020204030204" pitchFamily="34" charset="0"/>
                <a:ea typeface="Aptos" panose="020B0004020202020204" pitchFamily="34" charset="0"/>
                <a:cs typeface="Calibri" panose="020F0502020204030204" pitchFamily="34" charset="0"/>
              </a:rPr>
              <a:t>To whom would He teach knowledge, And to whom would He interpret the message? Those </a:t>
            </a:r>
            <a:r>
              <a:rPr lang="en-US" sz="2250" b="1" i="1" kern="100" dirty="0">
                <a:latin typeface="Calibri" panose="020F0502020204030204" pitchFamily="34" charset="0"/>
                <a:ea typeface="Aptos" panose="020B0004020202020204" pitchFamily="34" charset="0"/>
                <a:cs typeface="Calibri" panose="020F0502020204030204" pitchFamily="34" charset="0"/>
              </a:rPr>
              <a:t>just</a:t>
            </a:r>
            <a:r>
              <a:rPr lang="en-US" sz="2250" b="1" kern="100" dirty="0">
                <a:latin typeface="Calibri" panose="020F0502020204030204" pitchFamily="34" charset="0"/>
                <a:ea typeface="Aptos" panose="020B0004020202020204" pitchFamily="34" charset="0"/>
                <a:cs typeface="Calibri" panose="020F0502020204030204" pitchFamily="34" charset="0"/>
              </a:rPr>
              <a:t> weaned from milk? Those </a:t>
            </a:r>
            <a:r>
              <a:rPr lang="en-US" sz="2250" b="1" i="1" kern="100" dirty="0">
                <a:latin typeface="Calibri" panose="020F0502020204030204" pitchFamily="34" charset="0"/>
                <a:ea typeface="Aptos" panose="020B0004020202020204" pitchFamily="34" charset="0"/>
                <a:cs typeface="Calibri" panose="020F0502020204030204" pitchFamily="34" charset="0"/>
              </a:rPr>
              <a:t>just</a:t>
            </a:r>
            <a:r>
              <a:rPr lang="en-US" sz="2250" b="1" kern="100" dirty="0">
                <a:latin typeface="Calibri" panose="020F0502020204030204" pitchFamily="34" charset="0"/>
                <a:ea typeface="Aptos" panose="020B0004020202020204" pitchFamily="34" charset="0"/>
                <a:cs typeface="Calibri" panose="020F0502020204030204" pitchFamily="34" charset="0"/>
              </a:rPr>
              <a:t> taken from the breast?</a:t>
            </a:r>
            <a:r>
              <a:rPr lang="en-US" sz="2250" kern="100" dirty="0">
                <a:latin typeface="Calibri" panose="020F0502020204030204" pitchFamily="34" charset="0"/>
                <a:ea typeface="Aptos" panose="020B0004020202020204" pitchFamily="34" charset="0"/>
                <a:cs typeface="Calibri" panose="020F0502020204030204" pitchFamily="34" charset="0"/>
              </a:rPr>
              <a:t> </a:t>
            </a:r>
            <a:r>
              <a:rPr lang="en-US" sz="2250" kern="100" baseline="30000" dirty="0">
                <a:latin typeface="Calibri" panose="020F0502020204030204" pitchFamily="34" charset="0"/>
                <a:ea typeface="Aptos" panose="020B0004020202020204" pitchFamily="34" charset="0"/>
                <a:cs typeface="Calibri" panose="020F0502020204030204" pitchFamily="34" charset="0"/>
              </a:rPr>
              <a:t>10</a:t>
            </a:r>
            <a:r>
              <a:rPr lang="en-US" sz="2250" kern="100" dirty="0">
                <a:latin typeface="Calibri" panose="020F0502020204030204" pitchFamily="34" charset="0"/>
                <a:ea typeface="Aptos" panose="020B0004020202020204" pitchFamily="34" charset="0"/>
                <a:cs typeface="Calibri" panose="020F0502020204030204" pitchFamily="34" charset="0"/>
              </a:rPr>
              <a:t> </a:t>
            </a:r>
            <a:r>
              <a:rPr lang="en-US" sz="2250" b="1" kern="100" dirty="0">
                <a:latin typeface="Calibri" panose="020F0502020204030204" pitchFamily="34" charset="0"/>
                <a:ea typeface="Aptos" panose="020B0004020202020204" pitchFamily="34" charset="0"/>
                <a:cs typeface="Calibri" panose="020F0502020204030204" pitchFamily="34" charset="0"/>
              </a:rPr>
              <a:t>For </a:t>
            </a:r>
            <a:r>
              <a:rPr lang="en-US" sz="2250" b="1" i="1" kern="100" dirty="0">
                <a:latin typeface="Calibri" panose="020F0502020204030204" pitchFamily="34" charset="0"/>
                <a:ea typeface="Aptos" panose="020B0004020202020204" pitchFamily="34" charset="0"/>
                <a:cs typeface="Calibri" panose="020F0502020204030204" pitchFamily="34" charset="0"/>
              </a:rPr>
              <a:t>He says</a:t>
            </a:r>
            <a:r>
              <a:rPr lang="en-US" sz="2250" i="1" kern="100" dirty="0">
                <a:latin typeface="Calibri" panose="020F0502020204030204" pitchFamily="34" charset="0"/>
                <a:ea typeface="Aptos" panose="020B0004020202020204" pitchFamily="34" charset="0"/>
                <a:cs typeface="Calibri" panose="020F0502020204030204" pitchFamily="34" charset="0"/>
              </a:rPr>
              <a:t>, ‘</a:t>
            </a:r>
            <a:r>
              <a:rPr lang="en-US" sz="2250" b="1" kern="100" dirty="0">
                <a:latin typeface="Calibri" panose="020F0502020204030204" pitchFamily="34" charset="0"/>
                <a:ea typeface="Aptos" panose="020B0004020202020204" pitchFamily="34" charset="0"/>
                <a:cs typeface="Calibri" panose="020F0502020204030204" pitchFamily="34" charset="0"/>
              </a:rPr>
              <a:t>Order on order, order on order, Line on line, line on line, A little here, a little there</a:t>
            </a:r>
            <a:r>
              <a:rPr lang="en-US" sz="2250" kern="100" dirty="0">
                <a:latin typeface="Calibri" panose="020F0502020204030204" pitchFamily="34" charset="0"/>
                <a:ea typeface="Aptos" panose="020B0004020202020204" pitchFamily="34" charset="0"/>
                <a:cs typeface="Calibri" panose="020F0502020204030204" pitchFamily="34" charset="0"/>
              </a:rPr>
              <a:t>.’”</a:t>
            </a:r>
          </a:p>
          <a:p>
            <a:pPr marL="257175" indent="-257175">
              <a:lnSpc>
                <a:spcPct val="115000"/>
              </a:lnSpc>
              <a:spcBef>
                <a:spcPts val="0"/>
              </a:spcBef>
              <a:spcAft>
                <a:spcPts val="600"/>
              </a:spcAft>
              <a:tabLst>
                <a:tab pos="342900" algn="l"/>
              </a:tabLst>
            </a:pPr>
            <a:r>
              <a:rPr lang="en-US" sz="2250" b="1" kern="100" dirty="0">
                <a:latin typeface="Calibri" panose="020F0502020204030204" pitchFamily="34" charset="0"/>
                <a:ea typeface="Aptos" panose="020B0004020202020204" pitchFamily="34" charset="0"/>
                <a:cs typeface="Calibri" panose="020F0502020204030204" pitchFamily="34" charset="0"/>
              </a:rPr>
              <a:t>Mark 11:18-22</a:t>
            </a:r>
            <a:r>
              <a:rPr lang="en-US" sz="2250" kern="100" dirty="0">
                <a:latin typeface="Calibri" panose="020F0502020204030204" pitchFamily="34" charset="0"/>
                <a:ea typeface="Aptos" panose="020B0004020202020204" pitchFamily="34" charset="0"/>
                <a:cs typeface="Calibri" panose="020F0502020204030204" pitchFamily="34" charset="0"/>
              </a:rPr>
              <a:t>, “</a:t>
            </a:r>
            <a:r>
              <a:rPr lang="en-US" sz="2250" kern="100" baseline="30000" dirty="0">
                <a:latin typeface="Calibri" panose="020F0502020204030204" pitchFamily="34" charset="0"/>
                <a:ea typeface="Aptos" panose="020B0004020202020204" pitchFamily="34" charset="0"/>
                <a:cs typeface="Calibri" panose="020F0502020204030204" pitchFamily="34" charset="0"/>
              </a:rPr>
              <a:t>18</a:t>
            </a:r>
            <a:r>
              <a:rPr lang="en-US" sz="2250" kern="100" dirty="0">
                <a:latin typeface="Calibri" panose="020F0502020204030204" pitchFamily="34" charset="0"/>
                <a:ea typeface="Aptos" panose="020B0004020202020204" pitchFamily="34" charset="0"/>
                <a:cs typeface="Calibri" panose="020F0502020204030204" pitchFamily="34" charset="0"/>
              </a:rPr>
              <a:t> </a:t>
            </a:r>
            <a:r>
              <a:rPr lang="en-US" sz="2250" b="1" kern="100" dirty="0">
                <a:latin typeface="Calibri" panose="020F0502020204030204" pitchFamily="34" charset="0"/>
                <a:ea typeface="Aptos" panose="020B0004020202020204" pitchFamily="34" charset="0"/>
                <a:cs typeface="Calibri" panose="020F0502020204030204" pitchFamily="34" charset="0"/>
              </a:rPr>
              <a:t>The chief priests and the scribes heard this, and began seeking how to destroy Him; for they were afraid of Him, for the whole crowd was astonished at His teaching</a:t>
            </a:r>
            <a:r>
              <a:rPr lang="en-US" sz="2250" kern="100" dirty="0">
                <a:latin typeface="Calibri" panose="020F0502020204030204" pitchFamily="34" charset="0"/>
                <a:ea typeface="Aptos" panose="020B0004020202020204" pitchFamily="34" charset="0"/>
                <a:cs typeface="Calibri" panose="020F0502020204030204" pitchFamily="34" charset="0"/>
              </a:rPr>
              <a:t>. </a:t>
            </a:r>
            <a:r>
              <a:rPr lang="en-US" sz="2250" kern="100" baseline="30000" dirty="0">
                <a:latin typeface="Calibri" panose="020F0502020204030204" pitchFamily="34" charset="0"/>
                <a:ea typeface="Aptos" panose="020B0004020202020204" pitchFamily="34" charset="0"/>
                <a:cs typeface="Calibri" panose="020F0502020204030204" pitchFamily="34" charset="0"/>
              </a:rPr>
              <a:t>19</a:t>
            </a:r>
            <a:r>
              <a:rPr lang="en-US" sz="2250" kern="100" dirty="0">
                <a:latin typeface="Calibri" panose="020F0502020204030204" pitchFamily="34" charset="0"/>
                <a:ea typeface="Aptos" panose="020B0004020202020204" pitchFamily="34" charset="0"/>
                <a:cs typeface="Calibri" panose="020F0502020204030204" pitchFamily="34" charset="0"/>
              </a:rPr>
              <a:t> </a:t>
            </a:r>
            <a:r>
              <a:rPr lang="en-US" sz="2250" b="1" kern="100" dirty="0">
                <a:latin typeface="Calibri" panose="020F0502020204030204" pitchFamily="34" charset="0"/>
                <a:ea typeface="Aptos" panose="020B0004020202020204" pitchFamily="34" charset="0"/>
                <a:cs typeface="Calibri" panose="020F0502020204030204" pitchFamily="34" charset="0"/>
              </a:rPr>
              <a:t>When evening came, they would go out of the city</a:t>
            </a:r>
            <a:r>
              <a:rPr lang="en-US" sz="2250" kern="100" dirty="0">
                <a:latin typeface="Calibri" panose="020F0502020204030204" pitchFamily="34" charset="0"/>
                <a:ea typeface="Aptos" panose="020B0004020202020204" pitchFamily="34" charset="0"/>
                <a:cs typeface="Calibri" panose="020F0502020204030204" pitchFamily="34" charset="0"/>
              </a:rPr>
              <a:t>. </a:t>
            </a:r>
            <a:r>
              <a:rPr lang="en-US" sz="2250" kern="100" baseline="30000" dirty="0">
                <a:latin typeface="Calibri" panose="020F0502020204030204" pitchFamily="34" charset="0"/>
                <a:ea typeface="Aptos" panose="020B0004020202020204" pitchFamily="34" charset="0"/>
                <a:cs typeface="Calibri" panose="020F0502020204030204" pitchFamily="34" charset="0"/>
              </a:rPr>
              <a:t>20</a:t>
            </a:r>
            <a:r>
              <a:rPr lang="en-US" sz="2250" kern="100" dirty="0">
                <a:latin typeface="Calibri" panose="020F0502020204030204" pitchFamily="34" charset="0"/>
                <a:ea typeface="Aptos" panose="020B0004020202020204" pitchFamily="34" charset="0"/>
                <a:cs typeface="Calibri" panose="020F0502020204030204" pitchFamily="34" charset="0"/>
              </a:rPr>
              <a:t> </a:t>
            </a:r>
            <a:r>
              <a:rPr lang="en-US" sz="2250" b="1" kern="100" dirty="0">
                <a:latin typeface="Calibri" panose="020F0502020204030204" pitchFamily="34" charset="0"/>
                <a:ea typeface="Aptos" panose="020B0004020202020204" pitchFamily="34" charset="0"/>
                <a:cs typeface="Calibri" panose="020F0502020204030204" pitchFamily="34" charset="0"/>
              </a:rPr>
              <a:t>As they were passing by in the morning, they saw the fig tree withered from the roots up</a:t>
            </a:r>
            <a:r>
              <a:rPr lang="en-US" sz="2250" kern="100" dirty="0">
                <a:latin typeface="Calibri" panose="020F0502020204030204" pitchFamily="34" charset="0"/>
                <a:ea typeface="Aptos" panose="020B0004020202020204" pitchFamily="34" charset="0"/>
                <a:cs typeface="Calibri" panose="020F0502020204030204" pitchFamily="34" charset="0"/>
              </a:rPr>
              <a:t>. </a:t>
            </a:r>
            <a:r>
              <a:rPr lang="en-US" sz="2250" kern="100" baseline="30000" dirty="0">
                <a:latin typeface="Calibri" panose="020F0502020204030204" pitchFamily="34" charset="0"/>
                <a:ea typeface="Aptos" panose="020B0004020202020204" pitchFamily="34" charset="0"/>
                <a:cs typeface="Calibri" panose="020F0502020204030204" pitchFamily="34" charset="0"/>
              </a:rPr>
              <a:t>21</a:t>
            </a:r>
            <a:r>
              <a:rPr lang="en-US" sz="2250" kern="100" dirty="0">
                <a:latin typeface="Calibri" panose="020F0502020204030204" pitchFamily="34" charset="0"/>
                <a:ea typeface="Aptos" panose="020B0004020202020204" pitchFamily="34" charset="0"/>
                <a:cs typeface="Calibri" panose="020F0502020204030204" pitchFamily="34" charset="0"/>
              </a:rPr>
              <a:t> </a:t>
            </a:r>
            <a:r>
              <a:rPr lang="en-US" sz="2250" b="1" kern="100" dirty="0">
                <a:latin typeface="Calibri" panose="020F0502020204030204" pitchFamily="34" charset="0"/>
                <a:ea typeface="Aptos" panose="020B0004020202020204" pitchFamily="34" charset="0"/>
                <a:cs typeface="Calibri" panose="020F0502020204030204" pitchFamily="34" charset="0"/>
              </a:rPr>
              <a:t>Being reminded, Peter said to Him, ‘Rabbi, look, the fig tree which You cursed has withered</a:t>
            </a:r>
            <a:r>
              <a:rPr lang="en-US" sz="2250" kern="100" dirty="0">
                <a:latin typeface="Calibri" panose="020F0502020204030204" pitchFamily="34" charset="0"/>
                <a:ea typeface="Aptos" panose="020B0004020202020204" pitchFamily="34" charset="0"/>
                <a:cs typeface="Calibri" panose="020F0502020204030204" pitchFamily="34" charset="0"/>
              </a:rPr>
              <a:t>.’ </a:t>
            </a:r>
            <a:r>
              <a:rPr lang="en-US" sz="2250" kern="100" baseline="30000" dirty="0">
                <a:latin typeface="Calibri" panose="020F0502020204030204" pitchFamily="34" charset="0"/>
                <a:ea typeface="Aptos" panose="020B0004020202020204" pitchFamily="34" charset="0"/>
                <a:cs typeface="Calibri" panose="020F0502020204030204" pitchFamily="34" charset="0"/>
              </a:rPr>
              <a:t>22</a:t>
            </a:r>
            <a:r>
              <a:rPr lang="en-US" sz="2250" kern="100" dirty="0">
                <a:latin typeface="Calibri" panose="020F0502020204030204" pitchFamily="34" charset="0"/>
                <a:ea typeface="Aptos" panose="020B0004020202020204" pitchFamily="34" charset="0"/>
                <a:cs typeface="Calibri" panose="020F0502020204030204" pitchFamily="34" charset="0"/>
              </a:rPr>
              <a:t> </a:t>
            </a:r>
            <a:r>
              <a:rPr lang="en-US" sz="2250" b="1" kern="100" dirty="0">
                <a:latin typeface="Calibri" panose="020F0502020204030204" pitchFamily="34" charset="0"/>
                <a:ea typeface="Aptos" panose="020B0004020202020204" pitchFamily="34" charset="0"/>
                <a:cs typeface="Calibri" panose="020F0502020204030204" pitchFamily="34" charset="0"/>
              </a:rPr>
              <a:t>And Jesus answered saying to them</a:t>
            </a:r>
            <a:r>
              <a:rPr lang="en-US" sz="2250" kern="100" dirty="0">
                <a:latin typeface="Calibri" panose="020F0502020204030204" pitchFamily="34" charset="0"/>
                <a:ea typeface="Aptos" panose="020B0004020202020204" pitchFamily="34" charset="0"/>
                <a:cs typeface="Calibri" panose="020F0502020204030204" pitchFamily="34" charset="0"/>
              </a:rPr>
              <a:t>, ‘</a:t>
            </a:r>
            <a:r>
              <a:rPr lang="en-US" sz="2250" b="1" kern="100" dirty="0">
                <a:latin typeface="Calibri" panose="020F0502020204030204" pitchFamily="34" charset="0"/>
                <a:ea typeface="Aptos" panose="020B0004020202020204" pitchFamily="34" charset="0"/>
                <a:cs typeface="Calibri" panose="020F0502020204030204" pitchFamily="34" charset="0"/>
              </a:rPr>
              <a:t>Have faith in God</a:t>
            </a:r>
            <a:r>
              <a:rPr lang="en-US" sz="2250" kern="100" dirty="0">
                <a:latin typeface="Calibri" panose="020F0502020204030204" pitchFamily="34" charset="0"/>
                <a:ea typeface="Aptos" panose="020B0004020202020204" pitchFamily="34" charset="0"/>
                <a:cs typeface="Calibri" panose="020F0502020204030204" pitchFamily="34" charset="0"/>
              </a:rPr>
              <a:t>.’”</a:t>
            </a:r>
          </a:p>
        </p:txBody>
      </p:sp>
    </p:spTree>
    <p:extLst>
      <p:ext uri="{BB962C8B-B14F-4D97-AF65-F5344CB8AC3E}">
        <p14:creationId xmlns:p14="http://schemas.microsoft.com/office/powerpoint/2010/main" val="12932554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67470C-B841-B7F4-6F2E-00E29205931B}"/>
              </a:ext>
            </a:extLst>
          </p:cNvPr>
          <p:cNvSpPr>
            <a:spLocks noGrp="1"/>
          </p:cNvSpPr>
          <p:nvPr>
            <p:ph type="title"/>
          </p:nvPr>
        </p:nvSpPr>
        <p:spPr>
          <a:xfrm>
            <a:off x="628650" y="928910"/>
            <a:ext cx="7886700" cy="777905"/>
          </a:xfrm>
        </p:spPr>
        <p:txBody>
          <a:bodyPr>
            <a:spAutoFit/>
          </a:bodyPr>
          <a:lstStyle/>
          <a:p>
            <a:pPr algn="ctr"/>
            <a:r>
              <a:rPr lang="en-US" sz="4950" dirty="0">
                <a:latin typeface="Rockwell Extra Bold" panose="02060903040505020403" pitchFamily="18" charset="0"/>
              </a:rPr>
              <a:t>VAIN WORSHIP</a:t>
            </a:r>
          </a:p>
        </p:txBody>
      </p:sp>
      <p:sp>
        <p:nvSpPr>
          <p:cNvPr id="3" name="Content Placeholder 2">
            <a:extLst>
              <a:ext uri="{FF2B5EF4-FFF2-40B4-BE49-F238E27FC236}">
                <a16:creationId xmlns:a16="http://schemas.microsoft.com/office/drawing/2014/main" id="{DB878651-49F6-8380-E579-F98A19DDF16A}"/>
              </a:ext>
            </a:extLst>
          </p:cNvPr>
          <p:cNvSpPr>
            <a:spLocks noGrp="1"/>
          </p:cNvSpPr>
          <p:nvPr>
            <p:ph idx="1"/>
          </p:nvPr>
        </p:nvSpPr>
        <p:spPr>
          <a:xfrm>
            <a:off x="92122" y="1715163"/>
            <a:ext cx="8946107" cy="4589590"/>
          </a:xfrm>
        </p:spPr>
        <p:txBody>
          <a:bodyPr>
            <a:spAutoFit/>
          </a:bodyPr>
          <a:lstStyle/>
          <a:p>
            <a:pPr marL="257175" indent="-257175">
              <a:lnSpc>
                <a:spcPct val="115000"/>
              </a:lnSpc>
              <a:spcBef>
                <a:spcPts val="0"/>
              </a:spcBef>
              <a:spcAft>
                <a:spcPts val="600"/>
              </a:spcAft>
              <a:tabLst>
                <a:tab pos="342900" algn="l"/>
              </a:tabLst>
            </a:pPr>
            <a:r>
              <a:rPr lang="en-US" sz="3200" b="1" kern="100" dirty="0">
                <a:latin typeface="Calibri" panose="020F0502020204030204" pitchFamily="34" charset="0"/>
                <a:ea typeface="Aptos" panose="020B0004020202020204" pitchFamily="34" charset="0"/>
                <a:cs typeface="Calibri" panose="020F0502020204030204" pitchFamily="34" charset="0"/>
              </a:rPr>
              <a:t>Matthew 15:6-9</a:t>
            </a:r>
            <a:r>
              <a:rPr lang="en-US" sz="3200" kern="100" dirty="0">
                <a:latin typeface="Calibri" panose="020F0502020204030204" pitchFamily="34" charset="0"/>
                <a:ea typeface="Aptos" panose="020B0004020202020204" pitchFamily="34" charset="0"/>
                <a:cs typeface="Calibri" panose="020F0502020204030204" pitchFamily="34" charset="0"/>
              </a:rPr>
              <a:t>, “… </a:t>
            </a:r>
            <a:r>
              <a:rPr lang="en-US" sz="3200" kern="100" baseline="30000" dirty="0">
                <a:latin typeface="Calibri" panose="020F0502020204030204" pitchFamily="34" charset="0"/>
                <a:ea typeface="Aptos" panose="020B0004020202020204" pitchFamily="34" charset="0"/>
                <a:cs typeface="Calibri" panose="020F0502020204030204" pitchFamily="34" charset="0"/>
              </a:rPr>
              <a:t>6</a:t>
            </a:r>
            <a:r>
              <a:rPr lang="en-US" sz="3200" kern="100" dirty="0">
                <a:latin typeface="Calibri" panose="020F0502020204030204" pitchFamily="34" charset="0"/>
                <a:ea typeface="Aptos" panose="020B0004020202020204" pitchFamily="34" charset="0"/>
                <a:cs typeface="Calibri" panose="020F0502020204030204" pitchFamily="34" charset="0"/>
              </a:rPr>
              <a:t> </a:t>
            </a:r>
            <a:r>
              <a:rPr lang="en-US" sz="3200" b="1" kern="100" dirty="0">
                <a:latin typeface="Calibri" panose="020F0502020204030204" pitchFamily="34" charset="0"/>
                <a:ea typeface="Aptos" panose="020B0004020202020204" pitchFamily="34" charset="0"/>
                <a:cs typeface="Calibri" panose="020F0502020204030204" pitchFamily="34" charset="0"/>
              </a:rPr>
              <a:t>he is not to honor his father or his mother</a:t>
            </a:r>
            <a:r>
              <a:rPr lang="en-US" sz="3200" kern="100" dirty="0">
                <a:latin typeface="Calibri" panose="020F0502020204030204" pitchFamily="34" charset="0"/>
                <a:ea typeface="Aptos" panose="020B0004020202020204" pitchFamily="34" charset="0"/>
                <a:cs typeface="Calibri" panose="020F0502020204030204" pitchFamily="34" charset="0"/>
              </a:rPr>
              <a:t>. </a:t>
            </a:r>
            <a:r>
              <a:rPr lang="en-US" sz="3200" b="1" kern="100" dirty="0">
                <a:latin typeface="Calibri" panose="020F0502020204030204" pitchFamily="34" charset="0"/>
                <a:ea typeface="Aptos" panose="020B0004020202020204" pitchFamily="34" charset="0"/>
                <a:cs typeface="Calibri" panose="020F0502020204030204" pitchFamily="34" charset="0"/>
              </a:rPr>
              <a:t>And by this you invalidated the word of God for the sake of your tradition</a:t>
            </a:r>
            <a:r>
              <a:rPr lang="en-US" sz="3200" kern="100" dirty="0">
                <a:latin typeface="Calibri" panose="020F0502020204030204" pitchFamily="34" charset="0"/>
                <a:ea typeface="Aptos" panose="020B0004020202020204" pitchFamily="34" charset="0"/>
                <a:cs typeface="Calibri" panose="020F0502020204030204" pitchFamily="34" charset="0"/>
              </a:rPr>
              <a:t>. </a:t>
            </a:r>
            <a:r>
              <a:rPr lang="en-US" sz="3200" kern="100" baseline="30000" dirty="0">
                <a:latin typeface="Calibri" panose="020F0502020204030204" pitchFamily="34" charset="0"/>
                <a:ea typeface="Aptos" panose="020B0004020202020204" pitchFamily="34" charset="0"/>
                <a:cs typeface="Calibri" panose="020F0502020204030204" pitchFamily="34" charset="0"/>
              </a:rPr>
              <a:t>7</a:t>
            </a:r>
            <a:r>
              <a:rPr lang="en-US" sz="3200" kern="100" dirty="0">
                <a:latin typeface="Calibri" panose="020F0502020204030204" pitchFamily="34" charset="0"/>
                <a:ea typeface="Aptos" panose="020B0004020202020204" pitchFamily="34" charset="0"/>
                <a:cs typeface="Calibri" panose="020F0502020204030204" pitchFamily="34" charset="0"/>
              </a:rPr>
              <a:t> </a:t>
            </a:r>
            <a:r>
              <a:rPr lang="en-US" sz="3200" b="1" kern="100" dirty="0">
                <a:latin typeface="Calibri" panose="020F0502020204030204" pitchFamily="34" charset="0"/>
                <a:ea typeface="Aptos" panose="020B0004020202020204" pitchFamily="34" charset="0"/>
                <a:cs typeface="Calibri" panose="020F0502020204030204" pitchFamily="34" charset="0"/>
              </a:rPr>
              <a:t>You hypocrites, rightly did Isaiah prophesy of you</a:t>
            </a:r>
            <a:r>
              <a:rPr lang="en-US" sz="3200" kern="100" dirty="0">
                <a:latin typeface="Calibri" panose="020F0502020204030204" pitchFamily="34" charset="0"/>
                <a:ea typeface="Aptos" panose="020B0004020202020204" pitchFamily="34" charset="0"/>
                <a:cs typeface="Calibri" panose="020F0502020204030204" pitchFamily="34" charset="0"/>
              </a:rPr>
              <a:t>: </a:t>
            </a:r>
            <a:r>
              <a:rPr lang="en-US" sz="3200" kern="100" baseline="30000" dirty="0">
                <a:latin typeface="Calibri" panose="020F0502020204030204" pitchFamily="34" charset="0"/>
                <a:ea typeface="Aptos" panose="020B0004020202020204" pitchFamily="34" charset="0"/>
                <a:cs typeface="Calibri" panose="020F0502020204030204" pitchFamily="34" charset="0"/>
              </a:rPr>
              <a:t>8</a:t>
            </a:r>
            <a:r>
              <a:rPr lang="en-US" sz="3200" kern="100" dirty="0">
                <a:latin typeface="Calibri" panose="020F0502020204030204" pitchFamily="34" charset="0"/>
                <a:ea typeface="Aptos" panose="020B0004020202020204" pitchFamily="34" charset="0"/>
                <a:cs typeface="Calibri" panose="020F0502020204030204" pitchFamily="34" charset="0"/>
              </a:rPr>
              <a:t> ‘</a:t>
            </a:r>
            <a:r>
              <a:rPr lang="en-US" sz="3200" b="1" kern="100" dirty="0">
                <a:latin typeface="Calibri" panose="020F0502020204030204" pitchFamily="34" charset="0"/>
                <a:ea typeface="Aptos" panose="020B0004020202020204" pitchFamily="34" charset="0"/>
                <a:cs typeface="Calibri" panose="020F0502020204030204" pitchFamily="34" charset="0"/>
              </a:rPr>
              <a:t>THIS PEOPLE HONORS ME WITH THEIR LIPS, BUT THEIR HEART IS FAR AWAY FROM ME</a:t>
            </a:r>
            <a:r>
              <a:rPr lang="en-US" sz="3200" kern="100" dirty="0">
                <a:latin typeface="Calibri" panose="020F0502020204030204" pitchFamily="34" charset="0"/>
                <a:ea typeface="Aptos" panose="020B0004020202020204" pitchFamily="34" charset="0"/>
                <a:cs typeface="Calibri" panose="020F0502020204030204" pitchFamily="34" charset="0"/>
              </a:rPr>
              <a:t>. </a:t>
            </a:r>
            <a:r>
              <a:rPr lang="en-US" sz="3200" kern="100" baseline="30000" dirty="0">
                <a:latin typeface="Calibri" panose="020F0502020204030204" pitchFamily="34" charset="0"/>
                <a:ea typeface="Aptos" panose="020B0004020202020204" pitchFamily="34" charset="0"/>
                <a:cs typeface="Calibri" panose="020F0502020204030204" pitchFamily="34" charset="0"/>
              </a:rPr>
              <a:t>9</a:t>
            </a:r>
            <a:r>
              <a:rPr lang="en-US" sz="3200" kern="100" dirty="0">
                <a:latin typeface="Calibri" panose="020F0502020204030204" pitchFamily="34" charset="0"/>
                <a:ea typeface="Aptos" panose="020B0004020202020204" pitchFamily="34" charset="0"/>
                <a:cs typeface="Calibri" panose="020F0502020204030204" pitchFamily="34" charset="0"/>
              </a:rPr>
              <a:t> </a:t>
            </a:r>
            <a:r>
              <a:rPr lang="en-US" sz="3200" b="1" kern="100" dirty="0">
                <a:latin typeface="Calibri" panose="020F0502020204030204" pitchFamily="34" charset="0"/>
                <a:ea typeface="Aptos" panose="020B0004020202020204" pitchFamily="34" charset="0"/>
                <a:cs typeface="Calibri" panose="020F0502020204030204" pitchFamily="34" charset="0"/>
              </a:rPr>
              <a:t>BUT IN VAIN DO THEY WORSHIP ME, TEACHING AS DOCTRINES THE PRECEPTS OF MEN</a:t>
            </a:r>
            <a:r>
              <a:rPr lang="en-US" sz="3200" kern="100" dirty="0">
                <a:latin typeface="Calibri" panose="020F0502020204030204" pitchFamily="34" charset="0"/>
                <a:ea typeface="Aptos" panose="020B0004020202020204" pitchFamily="34" charset="0"/>
                <a:cs typeface="Calibri" panose="020F0502020204030204" pitchFamily="34" charset="0"/>
              </a:rPr>
              <a:t>.’”</a:t>
            </a:r>
          </a:p>
        </p:txBody>
      </p:sp>
    </p:spTree>
    <p:extLst>
      <p:ext uri="{BB962C8B-B14F-4D97-AF65-F5344CB8AC3E}">
        <p14:creationId xmlns:p14="http://schemas.microsoft.com/office/powerpoint/2010/main" val="20403370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67470C-B841-B7F4-6F2E-00E29205931B}"/>
              </a:ext>
            </a:extLst>
          </p:cNvPr>
          <p:cNvSpPr>
            <a:spLocks noGrp="1"/>
          </p:cNvSpPr>
          <p:nvPr>
            <p:ph type="title"/>
          </p:nvPr>
        </p:nvSpPr>
        <p:spPr>
          <a:xfrm>
            <a:off x="1327041" y="708360"/>
            <a:ext cx="6516067" cy="1311128"/>
          </a:xfrm>
        </p:spPr>
        <p:txBody>
          <a:bodyPr>
            <a:spAutoFit/>
          </a:bodyPr>
          <a:lstStyle/>
          <a:p>
            <a:pPr algn="ctr"/>
            <a:r>
              <a:rPr lang="en-US" dirty="0">
                <a:latin typeface="Rockwell Extra Bold" panose="02060903040505020403" pitchFamily="18" charset="0"/>
              </a:rPr>
              <a:t>HEAD OF THE BODY, THE CHURCH</a:t>
            </a:r>
          </a:p>
        </p:txBody>
      </p:sp>
      <p:sp>
        <p:nvSpPr>
          <p:cNvPr id="3" name="Content Placeholder 2">
            <a:extLst>
              <a:ext uri="{FF2B5EF4-FFF2-40B4-BE49-F238E27FC236}">
                <a16:creationId xmlns:a16="http://schemas.microsoft.com/office/drawing/2014/main" id="{DB878651-49F6-8380-E579-F98A19DDF16A}"/>
              </a:ext>
            </a:extLst>
          </p:cNvPr>
          <p:cNvSpPr>
            <a:spLocks noGrp="1"/>
          </p:cNvSpPr>
          <p:nvPr>
            <p:ph idx="1"/>
          </p:nvPr>
        </p:nvSpPr>
        <p:spPr>
          <a:xfrm>
            <a:off x="92122" y="2087417"/>
            <a:ext cx="8946107" cy="4601260"/>
          </a:xfrm>
        </p:spPr>
        <p:txBody>
          <a:bodyPr>
            <a:spAutoFit/>
          </a:bodyPr>
          <a:lstStyle/>
          <a:p>
            <a:pPr marL="257175" indent="-257175">
              <a:lnSpc>
                <a:spcPct val="100000"/>
              </a:lnSpc>
              <a:spcBef>
                <a:spcPts val="0"/>
              </a:spcBef>
              <a:spcAft>
                <a:spcPts val="600"/>
              </a:spcAft>
              <a:tabLst>
                <a:tab pos="342900" algn="l"/>
              </a:tabLst>
            </a:pPr>
            <a:r>
              <a:rPr lang="en-US" sz="3600" b="1" kern="100" dirty="0">
                <a:latin typeface="Calibri" panose="020F0502020204030204" pitchFamily="34" charset="0"/>
                <a:ea typeface="Aptos" panose="020B0004020202020204" pitchFamily="34" charset="0"/>
                <a:cs typeface="Calibri" panose="020F0502020204030204" pitchFamily="34" charset="0"/>
              </a:rPr>
              <a:t>Colossians 1:18</a:t>
            </a:r>
            <a:r>
              <a:rPr lang="en-US" sz="3600" kern="100" dirty="0">
                <a:latin typeface="Calibri" panose="020F0502020204030204" pitchFamily="34" charset="0"/>
                <a:ea typeface="Aptos" panose="020B0004020202020204" pitchFamily="34" charset="0"/>
                <a:cs typeface="Calibri" panose="020F0502020204030204" pitchFamily="34" charset="0"/>
              </a:rPr>
              <a:t>, “</a:t>
            </a:r>
            <a:r>
              <a:rPr lang="en-US" sz="3600" b="1" kern="100" dirty="0">
                <a:latin typeface="Calibri" panose="020F0502020204030204" pitchFamily="34" charset="0"/>
                <a:ea typeface="Aptos" panose="020B0004020202020204" pitchFamily="34" charset="0"/>
                <a:cs typeface="Calibri" panose="020F0502020204030204" pitchFamily="34" charset="0"/>
              </a:rPr>
              <a:t>He is also head of the body, the church; and He is the beginning, the firstborn from the dead, so that He Himself will come to have first place in everything</a:t>
            </a:r>
            <a:r>
              <a:rPr lang="en-US" sz="3600" kern="100" dirty="0">
                <a:latin typeface="Calibri" panose="020F0502020204030204" pitchFamily="34" charset="0"/>
                <a:ea typeface="Aptos" panose="020B0004020202020204" pitchFamily="34" charset="0"/>
                <a:cs typeface="Calibri" panose="020F0502020204030204" pitchFamily="34" charset="0"/>
              </a:rPr>
              <a:t>.”</a:t>
            </a:r>
          </a:p>
          <a:p>
            <a:pPr marL="257175" indent="-257175">
              <a:lnSpc>
                <a:spcPct val="100000"/>
              </a:lnSpc>
              <a:spcBef>
                <a:spcPts val="0"/>
              </a:spcBef>
              <a:spcAft>
                <a:spcPts val="600"/>
              </a:spcAft>
              <a:tabLst>
                <a:tab pos="342900" algn="l"/>
              </a:tabLst>
            </a:pPr>
            <a:r>
              <a:rPr lang="en-US" sz="3600" b="1" kern="100" dirty="0">
                <a:latin typeface="Calibri" panose="020F0502020204030204" pitchFamily="34" charset="0"/>
                <a:ea typeface="Aptos" panose="020B0004020202020204" pitchFamily="34" charset="0"/>
                <a:cs typeface="Calibri" panose="020F0502020204030204" pitchFamily="34" charset="0"/>
              </a:rPr>
              <a:t>Colossians 2:10</a:t>
            </a:r>
            <a:r>
              <a:rPr lang="en-US" sz="3600" kern="100" dirty="0">
                <a:latin typeface="Calibri" panose="020F0502020204030204" pitchFamily="34" charset="0"/>
                <a:ea typeface="Aptos" panose="020B0004020202020204" pitchFamily="34" charset="0"/>
                <a:cs typeface="Calibri" panose="020F0502020204030204" pitchFamily="34" charset="0"/>
              </a:rPr>
              <a:t>, “… </a:t>
            </a:r>
            <a:r>
              <a:rPr lang="en-US" sz="3600" b="1" kern="100" dirty="0">
                <a:latin typeface="Calibri" panose="020F0502020204030204" pitchFamily="34" charset="0"/>
                <a:ea typeface="Aptos" panose="020B0004020202020204" pitchFamily="34" charset="0"/>
                <a:cs typeface="Calibri" panose="020F0502020204030204" pitchFamily="34" charset="0"/>
              </a:rPr>
              <a:t>and in Him you have been made complete, and He is the head over all rule and authority</a:t>
            </a:r>
            <a:r>
              <a:rPr lang="en-US" sz="3600" kern="100" dirty="0">
                <a:latin typeface="Calibri" panose="020F0502020204030204" pitchFamily="34" charset="0"/>
                <a:ea typeface="Aptos" panose="020B0004020202020204" pitchFamily="34" charset="0"/>
                <a:cs typeface="Calibri" panose="020F0502020204030204" pitchFamily="34" charset="0"/>
              </a:rPr>
              <a:t>”</a:t>
            </a:r>
          </a:p>
        </p:txBody>
      </p:sp>
    </p:spTree>
    <p:extLst>
      <p:ext uri="{BB962C8B-B14F-4D97-AF65-F5344CB8AC3E}">
        <p14:creationId xmlns:p14="http://schemas.microsoft.com/office/powerpoint/2010/main" val="14277177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67470C-B841-B7F4-6F2E-00E29205931B}"/>
              </a:ext>
            </a:extLst>
          </p:cNvPr>
          <p:cNvSpPr>
            <a:spLocks noGrp="1"/>
          </p:cNvSpPr>
          <p:nvPr>
            <p:ph type="title"/>
          </p:nvPr>
        </p:nvSpPr>
        <p:spPr>
          <a:xfrm>
            <a:off x="628650" y="385490"/>
            <a:ext cx="7886700" cy="701731"/>
          </a:xfrm>
        </p:spPr>
        <p:txBody>
          <a:bodyPr>
            <a:spAutoFit/>
          </a:bodyPr>
          <a:lstStyle/>
          <a:p>
            <a:pPr algn="ctr"/>
            <a:r>
              <a:rPr lang="en-US" dirty="0">
                <a:latin typeface="Rockwell Extra Bold" panose="02060903040505020403" pitchFamily="18" charset="0"/>
              </a:rPr>
              <a:t>HEAR THE </a:t>
            </a:r>
            <a:r>
              <a:rPr lang="en-US" b="1" dirty="0">
                <a:latin typeface="Rockwell Extra Bold" panose="02060903040505020403" pitchFamily="18" charset="0"/>
              </a:rPr>
              <a:t>INVITATION</a:t>
            </a:r>
            <a:endParaRPr lang="en-US" dirty="0">
              <a:latin typeface="Rockwell Extra Bold" panose="02060903040505020403" pitchFamily="18" charset="0"/>
            </a:endParaRPr>
          </a:p>
        </p:txBody>
      </p:sp>
      <p:sp>
        <p:nvSpPr>
          <p:cNvPr id="3" name="Content Placeholder 2">
            <a:extLst>
              <a:ext uri="{FF2B5EF4-FFF2-40B4-BE49-F238E27FC236}">
                <a16:creationId xmlns:a16="http://schemas.microsoft.com/office/drawing/2014/main" id="{DB878651-49F6-8380-E579-F98A19DDF16A}"/>
              </a:ext>
            </a:extLst>
          </p:cNvPr>
          <p:cNvSpPr>
            <a:spLocks noGrp="1"/>
          </p:cNvSpPr>
          <p:nvPr>
            <p:ph idx="1"/>
          </p:nvPr>
        </p:nvSpPr>
        <p:spPr>
          <a:xfrm>
            <a:off x="92122" y="1097565"/>
            <a:ext cx="8946107" cy="5751062"/>
          </a:xfrm>
        </p:spPr>
        <p:txBody>
          <a:bodyPr>
            <a:spAutoFit/>
          </a:bodyPr>
          <a:lstStyle/>
          <a:p>
            <a:pPr marL="0">
              <a:lnSpc>
                <a:spcPct val="115000"/>
              </a:lnSpc>
              <a:spcBef>
                <a:spcPts val="0"/>
              </a:spcBef>
              <a:spcAft>
                <a:spcPts val="600"/>
              </a:spcAft>
            </a:pPr>
            <a:r>
              <a:rPr lang="en-US" sz="2200" b="1" kern="100" dirty="0">
                <a:latin typeface="Calibri" panose="020F0502020204030204" pitchFamily="34" charset="0"/>
                <a:ea typeface="Aptos" panose="020B0004020202020204" pitchFamily="34" charset="0"/>
                <a:cs typeface="Calibri" panose="020F0502020204030204" pitchFamily="34" charset="0"/>
              </a:rPr>
              <a:t>HEAR and BELIEVE – 1 Thessalonians 2:13</a:t>
            </a:r>
            <a:r>
              <a:rPr lang="en-US" sz="2200" kern="100" dirty="0">
                <a:latin typeface="Calibri" panose="020F0502020204030204" pitchFamily="34" charset="0"/>
                <a:ea typeface="Aptos" panose="020B0004020202020204" pitchFamily="34" charset="0"/>
                <a:cs typeface="Calibri" panose="020F0502020204030204" pitchFamily="34" charset="0"/>
              </a:rPr>
              <a:t>, “</a:t>
            </a:r>
            <a:r>
              <a:rPr lang="en-US" sz="2200" b="1" kern="100" dirty="0">
                <a:latin typeface="Calibri" panose="020F0502020204030204" pitchFamily="34" charset="0"/>
                <a:ea typeface="Aptos" panose="020B0004020202020204" pitchFamily="34" charset="0"/>
                <a:cs typeface="Calibri" panose="020F0502020204030204" pitchFamily="34" charset="0"/>
              </a:rPr>
              <a:t>For this reason we also constantly thank God that when you received the word of God which you heard from us, you accepted it not as the word of men, but for what it really is, the word of God, which also performs its work in you who believe</a:t>
            </a:r>
            <a:r>
              <a:rPr lang="en-US" sz="2200" kern="100" dirty="0">
                <a:latin typeface="Calibri" panose="020F0502020204030204" pitchFamily="34" charset="0"/>
                <a:ea typeface="Aptos" panose="020B0004020202020204" pitchFamily="34" charset="0"/>
                <a:cs typeface="Calibri" panose="020F0502020204030204" pitchFamily="34" charset="0"/>
              </a:rPr>
              <a:t>.”</a:t>
            </a:r>
          </a:p>
          <a:p>
            <a:pPr marL="0">
              <a:lnSpc>
                <a:spcPct val="115000"/>
              </a:lnSpc>
              <a:spcBef>
                <a:spcPts val="0"/>
              </a:spcBef>
              <a:spcAft>
                <a:spcPts val="600"/>
              </a:spcAft>
            </a:pPr>
            <a:r>
              <a:rPr lang="en-US" sz="2200" b="1" kern="100" dirty="0">
                <a:latin typeface="Calibri" panose="020F0502020204030204" pitchFamily="34" charset="0"/>
                <a:ea typeface="Aptos" panose="020B0004020202020204" pitchFamily="34" charset="0"/>
                <a:cs typeface="Calibri" panose="020F0502020204030204" pitchFamily="34" charset="0"/>
              </a:rPr>
              <a:t>CONFESSION – Romans 10:10</a:t>
            </a:r>
            <a:r>
              <a:rPr lang="en-US" sz="2200" kern="100" dirty="0">
                <a:latin typeface="Calibri" panose="020F0502020204030204" pitchFamily="34" charset="0"/>
                <a:ea typeface="Aptos" panose="020B0004020202020204" pitchFamily="34" charset="0"/>
                <a:cs typeface="Calibri" panose="020F0502020204030204" pitchFamily="34" charset="0"/>
              </a:rPr>
              <a:t>, “… </a:t>
            </a:r>
            <a:r>
              <a:rPr lang="en-US" sz="2200" b="1" kern="100" dirty="0">
                <a:latin typeface="Calibri" panose="020F0502020204030204" pitchFamily="34" charset="0"/>
                <a:ea typeface="Aptos" panose="020B0004020202020204" pitchFamily="34" charset="0"/>
                <a:cs typeface="Calibri" panose="020F0502020204030204" pitchFamily="34" charset="0"/>
              </a:rPr>
              <a:t>for with the heart a person believes, resulting in righteousness, and with the mouth he confesses, resulting in salvation</a:t>
            </a:r>
            <a:r>
              <a:rPr lang="en-US" sz="2200" kern="100" dirty="0">
                <a:latin typeface="Calibri" panose="020F0502020204030204" pitchFamily="34" charset="0"/>
                <a:ea typeface="Aptos" panose="020B0004020202020204" pitchFamily="34" charset="0"/>
                <a:cs typeface="Calibri" panose="020F0502020204030204" pitchFamily="34" charset="0"/>
              </a:rPr>
              <a:t>.”</a:t>
            </a:r>
          </a:p>
          <a:p>
            <a:pPr marL="0">
              <a:lnSpc>
                <a:spcPct val="115000"/>
              </a:lnSpc>
              <a:spcBef>
                <a:spcPts val="0"/>
              </a:spcBef>
              <a:spcAft>
                <a:spcPts val="600"/>
              </a:spcAft>
            </a:pPr>
            <a:r>
              <a:rPr lang="en-US" sz="2200" b="1" kern="100" dirty="0">
                <a:latin typeface="Calibri" panose="020F0502020204030204" pitchFamily="34" charset="0"/>
                <a:ea typeface="Aptos" panose="020B0004020202020204" pitchFamily="34" charset="0"/>
                <a:cs typeface="Calibri" panose="020F0502020204030204" pitchFamily="34" charset="0"/>
              </a:rPr>
              <a:t>REPENT and BE BAPTIZED – Acts 2:38</a:t>
            </a:r>
            <a:r>
              <a:rPr lang="en-US" sz="2200" kern="100" dirty="0">
                <a:latin typeface="Calibri" panose="020F0502020204030204" pitchFamily="34" charset="0"/>
                <a:ea typeface="Aptos" panose="020B0004020202020204" pitchFamily="34" charset="0"/>
                <a:cs typeface="Calibri" panose="020F0502020204030204" pitchFamily="34" charset="0"/>
              </a:rPr>
              <a:t>, “</a:t>
            </a:r>
            <a:r>
              <a:rPr lang="en-US" sz="2200" b="1" kern="100" dirty="0">
                <a:latin typeface="Calibri" panose="020F0502020204030204" pitchFamily="34" charset="0"/>
                <a:ea typeface="Aptos" panose="020B0004020202020204" pitchFamily="34" charset="0"/>
                <a:cs typeface="Calibri" panose="020F0502020204030204" pitchFamily="34" charset="0"/>
              </a:rPr>
              <a:t>Peter </a:t>
            </a:r>
            <a:r>
              <a:rPr lang="en-US" sz="2200" b="1" i="1" kern="100" dirty="0">
                <a:latin typeface="Calibri" panose="020F0502020204030204" pitchFamily="34" charset="0"/>
                <a:ea typeface="Aptos" panose="020B0004020202020204" pitchFamily="34" charset="0"/>
                <a:cs typeface="Calibri" panose="020F0502020204030204" pitchFamily="34" charset="0"/>
              </a:rPr>
              <a:t>said</a:t>
            </a:r>
            <a:r>
              <a:rPr lang="en-US" sz="2200" b="1" kern="100" dirty="0">
                <a:latin typeface="Calibri" panose="020F0502020204030204" pitchFamily="34" charset="0"/>
                <a:ea typeface="Aptos" panose="020B0004020202020204" pitchFamily="34" charset="0"/>
                <a:cs typeface="Calibri" panose="020F0502020204030204" pitchFamily="34" charset="0"/>
              </a:rPr>
              <a:t> to them, ‘Repent, and each of you be baptized in the name of Jesus Christ for the forgiveness of your sins; and you will receive the gift of the Holy Spirit</a:t>
            </a:r>
            <a:r>
              <a:rPr lang="en-US" sz="2200" kern="100" dirty="0">
                <a:latin typeface="Calibri" panose="020F0502020204030204" pitchFamily="34" charset="0"/>
                <a:ea typeface="Aptos" panose="020B0004020202020204" pitchFamily="34" charset="0"/>
                <a:cs typeface="Calibri" panose="020F0502020204030204" pitchFamily="34" charset="0"/>
              </a:rPr>
              <a:t>.”</a:t>
            </a:r>
          </a:p>
          <a:p>
            <a:pPr marL="0">
              <a:lnSpc>
                <a:spcPct val="115000"/>
              </a:lnSpc>
              <a:spcBef>
                <a:spcPts val="0"/>
              </a:spcBef>
              <a:spcAft>
                <a:spcPts val="600"/>
              </a:spcAft>
            </a:pPr>
            <a:r>
              <a:rPr lang="en-US" sz="2200" b="1" kern="100" dirty="0">
                <a:latin typeface="Calibri" panose="020F0502020204030204" pitchFamily="34" charset="0"/>
                <a:ea typeface="Aptos" panose="020B0004020202020204" pitchFamily="34" charset="0"/>
                <a:cs typeface="Calibri" panose="020F0502020204030204" pitchFamily="34" charset="0"/>
              </a:rPr>
              <a:t> CONTINUE – Acts 14:22</a:t>
            </a:r>
            <a:r>
              <a:rPr lang="en-US" sz="2200" kern="100" dirty="0">
                <a:latin typeface="Calibri" panose="020F0502020204030204" pitchFamily="34" charset="0"/>
                <a:ea typeface="Aptos" panose="020B0004020202020204" pitchFamily="34" charset="0"/>
                <a:cs typeface="Calibri" panose="020F0502020204030204" pitchFamily="34" charset="0"/>
              </a:rPr>
              <a:t>, “… </a:t>
            </a:r>
            <a:r>
              <a:rPr lang="en-US" sz="2200" b="1" kern="100" dirty="0">
                <a:latin typeface="Calibri" panose="020F0502020204030204" pitchFamily="34" charset="0"/>
                <a:ea typeface="Aptos" panose="020B0004020202020204" pitchFamily="34" charset="0"/>
                <a:cs typeface="Calibri" panose="020F0502020204030204" pitchFamily="34" charset="0"/>
              </a:rPr>
              <a:t>strengthening the souls of the disciples, encouraging them to continue in the faith, and saying</a:t>
            </a:r>
            <a:r>
              <a:rPr lang="en-US" sz="2200" kern="100" dirty="0">
                <a:latin typeface="Calibri" panose="020F0502020204030204" pitchFamily="34" charset="0"/>
                <a:ea typeface="Aptos" panose="020B0004020202020204" pitchFamily="34" charset="0"/>
                <a:cs typeface="Calibri" panose="020F0502020204030204" pitchFamily="34" charset="0"/>
              </a:rPr>
              <a:t>, ‘</a:t>
            </a:r>
            <a:r>
              <a:rPr lang="en-US" sz="2200" b="1" kern="100" dirty="0">
                <a:latin typeface="Calibri" panose="020F0502020204030204" pitchFamily="34" charset="0"/>
                <a:ea typeface="Aptos" panose="020B0004020202020204" pitchFamily="34" charset="0"/>
                <a:cs typeface="Calibri" panose="020F0502020204030204" pitchFamily="34" charset="0"/>
              </a:rPr>
              <a:t>Through many tribulations we must enter the kingdom of God</a:t>
            </a:r>
            <a:r>
              <a:rPr lang="en-US" sz="2200" kern="100" dirty="0">
                <a:latin typeface="Calibri" panose="020F0502020204030204" pitchFamily="34" charset="0"/>
                <a:ea typeface="Aptos" panose="020B0004020202020204" pitchFamily="34" charset="0"/>
                <a:cs typeface="Calibri" panose="020F0502020204030204" pitchFamily="34" charset="0"/>
              </a:rPr>
              <a:t>.’”</a:t>
            </a:r>
          </a:p>
        </p:txBody>
      </p:sp>
    </p:spTree>
    <p:extLst>
      <p:ext uri="{BB962C8B-B14F-4D97-AF65-F5344CB8AC3E}">
        <p14:creationId xmlns:p14="http://schemas.microsoft.com/office/powerpoint/2010/main" val="12841952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67470C-B841-B7F4-6F2E-00E29205931B}"/>
              </a:ext>
            </a:extLst>
          </p:cNvPr>
          <p:cNvSpPr>
            <a:spLocks noGrp="1"/>
          </p:cNvSpPr>
          <p:nvPr>
            <p:ph type="title"/>
          </p:nvPr>
        </p:nvSpPr>
        <p:spPr>
          <a:xfrm>
            <a:off x="628650" y="621911"/>
            <a:ext cx="7886700" cy="777905"/>
          </a:xfrm>
        </p:spPr>
        <p:txBody>
          <a:bodyPr>
            <a:spAutoFit/>
          </a:bodyPr>
          <a:lstStyle/>
          <a:p>
            <a:pPr algn="ctr"/>
            <a:r>
              <a:rPr lang="en-US" sz="4950" dirty="0">
                <a:latin typeface="Rockwell Extra Bold" panose="02060903040505020403" pitchFamily="18" charset="0"/>
              </a:rPr>
              <a:t>THE GOVERNMENT</a:t>
            </a:r>
            <a:endParaRPr lang="en-US" sz="4950" dirty="0"/>
          </a:p>
        </p:txBody>
      </p:sp>
      <p:sp>
        <p:nvSpPr>
          <p:cNvPr id="3" name="Content Placeholder 2">
            <a:extLst>
              <a:ext uri="{FF2B5EF4-FFF2-40B4-BE49-F238E27FC236}">
                <a16:creationId xmlns:a16="http://schemas.microsoft.com/office/drawing/2014/main" id="{DB878651-49F6-8380-E579-F98A19DDF16A}"/>
              </a:ext>
            </a:extLst>
          </p:cNvPr>
          <p:cNvSpPr>
            <a:spLocks noGrp="1"/>
          </p:cNvSpPr>
          <p:nvPr>
            <p:ph idx="1"/>
          </p:nvPr>
        </p:nvSpPr>
        <p:spPr>
          <a:xfrm>
            <a:off x="135082" y="1401862"/>
            <a:ext cx="8832273" cy="4947573"/>
          </a:xfrm>
        </p:spPr>
        <p:txBody>
          <a:bodyPr>
            <a:spAutoFit/>
          </a:bodyPr>
          <a:lstStyle/>
          <a:p>
            <a:pPr marL="257175" indent="-257175">
              <a:lnSpc>
                <a:spcPct val="115000"/>
              </a:lnSpc>
              <a:spcBef>
                <a:spcPts val="0"/>
              </a:spcBef>
              <a:spcAft>
                <a:spcPts val="600"/>
              </a:spcAft>
              <a:tabLst>
                <a:tab pos="342900" algn="l"/>
              </a:tabLst>
            </a:pPr>
            <a:r>
              <a:rPr lang="en-US" sz="3400" b="1" kern="100" dirty="0">
                <a:latin typeface="Calibri" panose="020F0502020204030204" pitchFamily="34" charset="0"/>
                <a:ea typeface="Aptos" panose="020B0004020202020204" pitchFamily="34" charset="0"/>
                <a:cs typeface="Calibri" panose="020F0502020204030204" pitchFamily="34" charset="0"/>
              </a:rPr>
              <a:t>Isaiah 9:6</a:t>
            </a:r>
            <a:r>
              <a:rPr lang="en-US" sz="3400" kern="100" dirty="0">
                <a:latin typeface="Calibri" panose="020F0502020204030204" pitchFamily="34" charset="0"/>
                <a:ea typeface="Aptos" panose="020B0004020202020204" pitchFamily="34" charset="0"/>
                <a:cs typeface="Calibri" panose="020F0502020204030204" pitchFamily="34" charset="0"/>
              </a:rPr>
              <a:t>, “</a:t>
            </a:r>
            <a:r>
              <a:rPr lang="en-US" sz="3400" b="1" kern="100" dirty="0">
                <a:latin typeface="Calibri" panose="020F0502020204030204" pitchFamily="34" charset="0"/>
                <a:ea typeface="Aptos" panose="020B0004020202020204" pitchFamily="34" charset="0"/>
                <a:cs typeface="Calibri" panose="020F0502020204030204" pitchFamily="34" charset="0"/>
              </a:rPr>
              <a:t>For a child will be born to us, a son will be given to us; And the government will rest on His shoulders; And His name will be called Wonderful Counselor, Mighty God, Eternal Father, Prince of Peace</a:t>
            </a:r>
            <a:r>
              <a:rPr lang="en-US" sz="3400" kern="100" dirty="0">
                <a:latin typeface="Calibri" panose="020F0502020204030204" pitchFamily="34" charset="0"/>
                <a:ea typeface="Aptos" panose="020B0004020202020204" pitchFamily="34" charset="0"/>
                <a:cs typeface="Calibri" panose="020F0502020204030204" pitchFamily="34" charset="0"/>
              </a:rPr>
              <a:t>.”</a:t>
            </a:r>
          </a:p>
          <a:p>
            <a:pPr marL="257175" indent="-257175">
              <a:lnSpc>
                <a:spcPct val="115000"/>
              </a:lnSpc>
              <a:spcBef>
                <a:spcPts val="0"/>
              </a:spcBef>
              <a:spcAft>
                <a:spcPts val="600"/>
              </a:spcAft>
              <a:tabLst>
                <a:tab pos="342900" algn="l"/>
              </a:tabLst>
            </a:pPr>
            <a:r>
              <a:rPr lang="en-US" sz="3400" b="1" kern="100" dirty="0">
                <a:latin typeface="Calibri" panose="020F0502020204030204" pitchFamily="34" charset="0"/>
                <a:ea typeface="Aptos" panose="020B0004020202020204" pitchFamily="34" charset="0"/>
                <a:cs typeface="Calibri" panose="020F0502020204030204" pitchFamily="34" charset="0"/>
              </a:rPr>
              <a:t>Malachi 4:5</a:t>
            </a:r>
            <a:r>
              <a:rPr lang="en-US" sz="3400" kern="100" dirty="0">
                <a:latin typeface="Calibri" panose="020F0502020204030204" pitchFamily="34" charset="0"/>
                <a:ea typeface="Aptos" panose="020B0004020202020204" pitchFamily="34" charset="0"/>
                <a:cs typeface="Calibri" panose="020F0502020204030204" pitchFamily="34" charset="0"/>
              </a:rPr>
              <a:t>, “</a:t>
            </a:r>
            <a:r>
              <a:rPr lang="en-US" sz="3400" b="1" kern="100" dirty="0">
                <a:latin typeface="Calibri" panose="020F0502020204030204" pitchFamily="34" charset="0"/>
                <a:ea typeface="Aptos" panose="020B0004020202020204" pitchFamily="34" charset="0"/>
                <a:cs typeface="Calibri" panose="020F0502020204030204" pitchFamily="34" charset="0"/>
              </a:rPr>
              <a:t>Behold, I am going to send </a:t>
            </a:r>
            <a:r>
              <a:rPr lang="en-US" sz="3400" b="1" u="sng" kern="100" dirty="0">
                <a:latin typeface="Calibri" panose="020F0502020204030204" pitchFamily="34" charset="0"/>
                <a:ea typeface="Aptos" panose="020B0004020202020204" pitchFamily="34" charset="0"/>
                <a:cs typeface="Calibri" panose="020F0502020204030204" pitchFamily="34" charset="0"/>
              </a:rPr>
              <a:t>Elijah the prophet before</a:t>
            </a:r>
            <a:r>
              <a:rPr lang="en-US" sz="3400" b="1" kern="100" dirty="0">
                <a:latin typeface="Calibri" panose="020F0502020204030204" pitchFamily="34" charset="0"/>
                <a:ea typeface="Aptos" panose="020B0004020202020204" pitchFamily="34" charset="0"/>
                <a:cs typeface="Calibri" panose="020F0502020204030204" pitchFamily="34" charset="0"/>
              </a:rPr>
              <a:t> the coming of the great and terrible day of the Lord</a:t>
            </a:r>
            <a:r>
              <a:rPr lang="en-US" sz="3400" kern="100" dirty="0">
                <a:latin typeface="Calibri" panose="020F0502020204030204" pitchFamily="34" charset="0"/>
                <a:ea typeface="Aptos" panose="020B0004020202020204" pitchFamily="34" charset="0"/>
                <a:cs typeface="Calibri" panose="020F0502020204030204" pitchFamily="34" charset="0"/>
              </a:rPr>
              <a:t>.”</a:t>
            </a:r>
          </a:p>
        </p:txBody>
      </p:sp>
    </p:spTree>
    <p:extLst>
      <p:ext uri="{BB962C8B-B14F-4D97-AF65-F5344CB8AC3E}">
        <p14:creationId xmlns:p14="http://schemas.microsoft.com/office/powerpoint/2010/main" val="26263110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67470C-B841-B7F4-6F2E-00E29205931B}"/>
              </a:ext>
            </a:extLst>
          </p:cNvPr>
          <p:cNvSpPr>
            <a:spLocks noGrp="1"/>
          </p:cNvSpPr>
          <p:nvPr>
            <p:ph type="title"/>
          </p:nvPr>
        </p:nvSpPr>
        <p:spPr>
          <a:xfrm>
            <a:off x="628650" y="638955"/>
            <a:ext cx="7886700" cy="777905"/>
          </a:xfrm>
        </p:spPr>
        <p:txBody>
          <a:bodyPr>
            <a:spAutoFit/>
          </a:bodyPr>
          <a:lstStyle/>
          <a:p>
            <a:pPr algn="ctr"/>
            <a:r>
              <a:rPr lang="en-US" sz="4950" dirty="0">
                <a:latin typeface="Rockwell Extra Bold" panose="02060903040505020403" pitchFamily="18" charset="0"/>
              </a:rPr>
              <a:t>SHALL HAVE NO END</a:t>
            </a:r>
          </a:p>
        </p:txBody>
      </p:sp>
      <p:sp>
        <p:nvSpPr>
          <p:cNvPr id="3" name="Content Placeholder 2">
            <a:extLst>
              <a:ext uri="{FF2B5EF4-FFF2-40B4-BE49-F238E27FC236}">
                <a16:creationId xmlns:a16="http://schemas.microsoft.com/office/drawing/2014/main" id="{DB878651-49F6-8380-E579-F98A19DDF16A}"/>
              </a:ext>
            </a:extLst>
          </p:cNvPr>
          <p:cNvSpPr>
            <a:spLocks noGrp="1"/>
          </p:cNvSpPr>
          <p:nvPr>
            <p:ph idx="1"/>
          </p:nvPr>
        </p:nvSpPr>
        <p:spPr>
          <a:xfrm>
            <a:off x="72736" y="1979468"/>
            <a:ext cx="8988137" cy="4018792"/>
          </a:xfrm>
        </p:spPr>
        <p:txBody>
          <a:bodyPr>
            <a:spAutoFit/>
          </a:bodyPr>
          <a:lstStyle/>
          <a:p>
            <a:r>
              <a:rPr lang="en-US" sz="4050" b="1" dirty="0">
                <a:latin typeface="Calibri" panose="020F0502020204030204" pitchFamily="34" charset="0"/>
                <a:cs typeface="Calibri" panose="020F0502020204030204" pitchFamily="34" charset="0"/>
              </a:rPr>
              <a:t>Isaiah 9:7</a:t>
            </a:r>
            <a:r>
              <a:rPr lang="en-US" sz="4050" dirty="0">
                <a:latin typeface="Calibri" panose="020F0502020204030204" pitchFamily="34" charset="0"/>
                <a:cs typeface="Calibri" panose="020F0502020204030204" pitchFamily="34" charset="0"/>
              </a:rPr>
              <a:t>, “</a:t>
            </a:r>
            <a:r>
              <a:rPr lang="en-US" sz="4050" b="1" u="sng" dirty="0">
                <a:latin typeface="Calibri" panose="020F0502020204030204" pitchFamily="34" charset="0"/>
                <a:cs typeface="Calibri" panose="020F0502020204030204" pitchFamily="34" charset="0"/>
              </a:rPr>
              <a:t>There will be no end to the increase of His government or of peace</a:t>
            </a:r>
            <a:r>
              <a:rPr lang="en-US" sz="4050" dirty="0">
                <a:latin typeface="Calibri" panose="020F0502020204030204" pitchFamily="34" charset="0"/>
                <a:cs typeface="Calibri" panose="020F0502020204030204" pitchFamily="34" charset="0"/>
              </a:rPr>
              <a:t>, </a:t>
            </a:r>
            <a:r>
              <a:rPr lang="en-US" sz="4050" b="1" dirty="0">
                <a:latin typeface="Calibri" panose="020F0502020204030204" pitchFamily="34" charset="0"/>
                <a:cs typeface="Calibri" panose="020F0502020204030204" pitchFamily="34" charset="0"/>
              </a:rPr>
              <a:t>On the throne of David and over his kingdom, to establish it and to uphold it with justice and righteousness From then on and forevermore. The zeal of the Lord of hosts will accomplish this</a:t>
            </a:r>
            <a:r>
              <a:rPr lang="en-US" sz="4050" dirty="0">
                <a:latin typeface="Calibri" panose="020F0502020204030204" pitchFamily="34" charset="0"/>
                <a:cs typeface="Calibri" panose="020F0502020204030204" pitchFamily="34" charset="0"/>
              </a:rPr>
              <a:t>.”</a:t>
            </a:r>
          </a:p>
        </p:txBody>
      </p:sp>
    </p:spTree>
    <p:extLst>
      <p:ext uri="{BB962C8B-B14F-4D97-AF65-F5344CB8AC3E}">
        <p14:creationId xmlns:p14="http://schemas.microsoft.com/office/powerpoint/2010/main" val="10587875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67470C-B841-B7F4-6F2E-00E29205931B}"/>
              </a:ext>
            </a:extLst>
          </p:cNvPr>
          <p:cNvSpPr>
            <a:spLocks noGrp="1"/>
          </p:cNvSpPr>
          <p:nvPr>
            <p:ph type="title"/>
          </p:nvPr>
        </p:nvSpPr>
        <p:spPr>
          <a:xfrm>
            <a:off x="1133202" y="813969"/>
            <a:ext cx="6898439" cy="1338828"/>
          </a:xfrm>
        </p:spPr>
        <p:txBody>
          <a:bodyPr wrap="square">
            <a:spAutoFit/>
          </a:bodyPr>
          <a:lstStyle/>
          <a:p>
            <a:pPr algn="ctr"/>
            <a:r>
              <a:rPr lang="en-US" sz="4500" dirty="0">
                <a:latin typeface="Rockwell Extra Bold" panose="02060903040505020403" pitchFamily="18" charset="0"/>
              </a:rPr>
              <a:t>THE MESSENGER, THE WAY PREPARED</a:t>
            </a:r>
          </a:p>
        </p:txBody>
      </p:sp>
      <p:sp>
        <p:nvSpPr>
          <p:cNvPr id="3" name="Content Placeholder 2">
            <a:extLst>
              <a:ext uri="{FF2B5EF4-FFF2-40B4-BE49-F238E27FC236}">
                <a16:creationId xmlns:a16="http://schemas.microsoft.com/office/drawing/2014/main" id="{DB878651-49F6-8380-E579-F98A19DDF16A}"/>
              </a:ext>
            </a:extLst>
          </p:cNvPr>
          <p:cNvSpPr>
            <a:spLocks noGrp="1"/>
          </p:cNvSpPr>
          <p:nvPr>
            <p:ph idx="1"/>
          </p:nvPr>
        </p:nvSpPr>
        <p:spPr>
          <a:xfrm>
            <a:off x="135082" y="2160480"/>
            <a:ext cx="8780318" cy="4579715"/>
          </a:xfrm>
        </p:spPr>
        <p:txBody>
          <a:bodyPr>
            <a:spAutoFit/>
          </a:bodyPr>
          <a:lstStyle/>
          <a:p>
            <a:r>
              <a:rPr lang="en-US" sz="4050" b="1" dirty="0">
                <a:latin typeface="Calibri" panose="020F0502020204030204" pitchFamily="34" charset="0"/>
                <a:cs typeface="Calibri" panose="020F0502020204030204" pitchFamily="34" charset="0"/>
              </a:rPr>
              <a:t>Malachi 3:1</a:t>
            </a:r>
            <a:r>
              <a:rPr lang="en-US" sz="4050" dirty="0">
                <a:latin typeface="Calibri" panose="020F0502020204030204" pitchFamily="34" charset="0"/>
                <a:cs typeface="Calibri" panose="020F0502020204030204" pitchFamily="34" charset="0"/>
              </a:rPr>
              <a:t>, “</a:t>
            </a:r>
            <a:r>
              <a:rPr lang="en-US" sz="4050" b="1" dirty="0">
                <a:latin typeface="Calibri" panose="020F0502020204030204" pitchFamily="34" charset="0"/>
                <a:cs typeface="Calibri" panose="020F0502020204030204" pitchFamily="34" charset="0"/>
              </a:rPr>
              <a:t>Behold, I am going to send </a:t>
            </a:r>
            <a:r>
              <a:rPr lang="en-US" sz="4050" b="1" u="sng" dirty="0">
                <a:latin typeface="Calibri" panose="020F0502020204030204" pitchFamily="34" charset="0"/>
                <a:cs typeface="Calibri" panose="020F0502020204030204" pitchFamily="34" charset="0"/>
              </a:rPr>
              <a:t>My messenger</a:t>
            </a:r>
            <a:r>
              <a:rPr lang="en-US" sz="4050" b="1" dirty="0">
                <a:latin typeface="Calibri" panose="020F0502020204030204" pitchFamily="34" charset="0"/>
                <a:cs typeface="Calibri" panose="020F0502020204030204" pitchFamily="34" charset="0"/>
              </a:rPr>
              <a:t>, and </a:t>
            </a:r>
            <a:r>
              <a:rPr lang="en-US" sz="4050" b="1" u="sng" dirty="0">
                <a:latin typeface="Calibri" panose="020F0502020204030204" pitchFamily="34" charset="0"/>
                <a:cs typeface="Calibri" panose="020F0502020204030204" pitchFamily="34" charset="0"/>
              </a:rPr>
              <a:t>he will clear the way before Me</a:t>
            </a:r>
            <a:r>
              <a:rPr lang="en-US" sz="4050" b="1" dirty="0">
                <a:latin typeface="Calibri" panose="020F0502020204030204" pitchFamily="34" charset="0"/>
                <a:cs typeface="Calibri" panose="020F0502020204030204" pitchFamily="34" charset="0"/>
              </a:rPr>
              <a:t>. And the Lord, whom you seek, will suddenly come to His temple; and the messenger of the covenant, in whom you delight, behold, He is coming, says the Lord of hosts</a:t>
            </a:r>
            <a:r>
              <a:rPr lang="en-US" sz="4050" dirty="0">
                <a:latin typeface="Calibri" panose="020F0502020204030204" pitchFamily="34" charset="0"/>
                <a:cs typeface="Calibri" panose="020F0502020204030204" pitchFamily="34" charset="0"/>
              </a:rPr>
              <a:t>.”</a:t>
            </a:r>
          </a:p>
        </p:txBody>
      </p:sp>
    </p:spTree>
    <p:extLst>
      <p:ext uri="{BB962C8B-B14F-4D97-AF65-F5344CB8AC3E}">
        <p14:creationId xmlns:p14="http://schemas.microsoft.com/office/powerpoint/2010/main" val="29356039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67470C-B841-B7F4-6F2E-00E29205931B}"/>
              </a:ext>
            </a:extLst>
          </p:cNvPr>
          <p:cNvSpPr>
            <a:spLocks noGrp="1"/>
          </p:cNvSpPr>
          <p:nvPr>
            <p:ph type="title"/>
          </p:nvPr>
        </p:nvSpPr>
        <p:spPr>
          <a:xfrm>
            <a:off x="628650" y="833911"/>
            <a:ext cx="7886700" cy="701731"/>
          </a:xfrm>
        </p:spPr>
        <p:txBody>
          <a:bodyPr>
            <a:spAutoFit/>
          </a:bodyPr>
          <a:lstStyle/>
          <a:p>
            <a:pPr algn="ctr"/>
            <a:r>
              <a:rPr lang="en-US" dirty="0">
                <a:latin typeface="Rockwell Extra Bold" panose="02060903040505020403" pitchFamily="18" charset="0"/>
              </a:rPr>
              <a:t>BUILD MY CHURCH</a:t>
            </a:r>
          </a:p>
        </p:txBody>
      </p:sp>
      <p:sp>
        <p:nvSpPr>
          <p:cNvPr id="3" name="Content Placeholder 2">
            <a:extLst>
              <a:ext uri="{FF2B5EF4-FFF2-40B4-BE49-F238E27FC236}">
                <a16:creationId xmlns:a16="http://schemas.microsoft.com/office/drawing/2014/main" id="{DB878651-49F6-8380-E579-F98A19DDF16A}"/>
              </a:ext>
            </a:extLst>
          </p:cNvPr>
          <p:cNvSpPr>
            <a:spLocks noGrp="1"/>
          </p:cNvSpPr>
          <p:nvPr>
            <p:ph idx="1"/>
          </p:nvPr>
        </p:nvSpPr>
        <p:spPr>
          <a:xfrm>
            <a:off x="259773" y="1541335"/>
            <a:ext cx="8655627" cy="5151731"/>
          </a:xfrm>
        </p:spPr>
        <p:txBody>
          <a:bodyPr>
            <a:spAutoFit/>
          </a:bodyPr>
          <a:lstStyle/>
          <a:p>
            <a:pPr marL="257175" indent="-257175">
              <a:lnSpc>
                <a:spcPct val="115000"/>
              </a:lnSpc>
              <a:spcBef>
                <a:spcPts val="0"/>
              </a:spcBef>
              <a:spcAft>
                <a:spcPts val="600"/>
              </a:spcAft>
              <a:tabLst>
                <a:tab pos="342900" algn="l"/>
              </a:tabLst>
            </a:pPr>
            <a:r>
              <a:rPr lang="en-US" sz="3600" b="1" kern="100" dirty="0">
                <a:latin typeface="Calibri" panose="020F0502020204030204" pitchFamily="34" charset="0"/>
                <a:ea typeface="Aptos" panose="020B0004020202020204" pitchFamily="34" charset="0"/>
                <a:cs typeface="Calibri" panose="020F0502020204030204" pitchFamily="34" charset="0"/>
              </a:rPr>
              <a:t>Matthew 16:18-19</a:t>
            </a:r>
            <a:r>
              <a:rPr lang="en-US" sz="3600" kern="100" dirty="0">
                <a:latin typeface="Calibri" panose="020F0502020204030204" pitchFamily="34" charset="0"/>
                <a:ea typeface="Aptos" panose="020B0004020202020204" pitchFamily="34" charset="0"/>
                <a:cs typeface="Calibri" panose="020F0502020204030204" pitchFamily="34" charset="0"/>
              </a:rPr>
              <a:t>, “</a:t>
            </a:r>
            <a:r>
              <a:rPr lang="en-US" sz="3600" kern="100" baseline="30000" dirty="0">
                <a:latin typeface="Calibri" panose="020F0502020204030204" pitchFamily="34" charset="0"/>
                <a:ea typeface="Aptos" panose="020B0004020202020204" pitchFamily="34" charset="0"/>
                <a:cs typeface="Calibri" panose="020F0502020204030204" pitchFamily="34" charset="0"/>
              </a:rPr>
              <a:t>18</a:t>
            </a:r>
            <a:r>
              <a:rPr lang="en-US" sz="3600" kern="100" dirty="0">
                <a:latin typeface="Calibri" panose="020F0502020204030204" pitchFamily="34" charset="0"/>
                <a:ea typeface="Aptos" panose="020B0004020202020204" pitchFamily="34" charset="0"/>
                <a:cs typeface="Calibri" panose="020F0502020204030204" pitchFamily="34" charset="0"/>
              </a:rPr>
              <a:t> </a:t>
            </a:r>
            <a:r>
              <a:rPr lang="en-US" sz="3600" b="1" kern="100" dirty="0">
                <a:latin typeface="Calibri" panose="020F0502020204030204" pitchFamily="34" charset="0"/>
                <a:ea typeface="Aptos" panose="020B0004020202020204" pitchFamily="34" charset="0"/>
                <a:cs typeface="Calibri" panose="020F0502020204030204" pitchFamily="34" charset="0"/>
              </a:rPr>
              <a:t>I also say to you that you are Peter, and upon this rock I will build My church; and the gates of Hades will not overpower it. </a:t>
            </a:r>
            <a:r>
              <a:rPr lang="en-US" sz="3600" kern="100" baseline="30000" dirty="0">
                <a:latin typeface="Calibri" panose="020F0502020204030204" pitchFamily="34" charset="0"/>
                <a:ea typeface="Aptos" panose="020B0004020202020204" pitchFamily="34" charset="0"/>
                <a:cs typeface="Calibri" panose="020F0502020204030204" pitchFamily="34" charset="0"/>
              </a:rPr>
              <a:t>19</a:t>
            </a:r>
            <a:r>
              <a:rPr lang="en-US" sz="3600" kern="100" dirty="0">
                <a:latin typeface="Calibri" panose="020F0502020204030204" pitchFamily="34" charset="0"/>
                <a:ea typeface="Aptos" panose="020B0004020202020204" pitchFamily="34" charset="0"/>
                <a:cs typeface="Calibri" panose="020F0502020204030204" pitchFamily="34" charset="0"/>
              </a:rPr>
              <a:t> </a:t>
            </a:r>
            <a:r>
              <a:rPr lang="en-US" sz="3600" b="1" kern="100" dirty="0">
                <a:latin typeface="Calibri" panose="020F0502020204030204" pitchFamily="34" charset="0"/>
                <a:ea typeface="Aptos" panose="020B0004020202020204" pitchFamily="34" charset="0"/>
                <a:cs typeface="Calibri" panose="020F0502020204030204" pitchFamily="34" charset="0"/>
              </a:rPr>
              <a:t>I will give you the keys of the kingdom of heaven: and whatever you bind on earth shall be bound in heaven: and whatever you loose on earth shall have been loosed in heaven</a:t>
            </a:r>
            <a:r>
              <a:rPr lang="en-US" sz="3600" kern="100" dirty="0">
                <a:latin typeface="Calibri" panose="020F0502020204030204" pitchFamily="34" charset="0"/>
                <a:ea typeface="Aptos" panose="020B0004020202020204" pitchFamily="34" charset="0"/>
                <a:cs typeface="Calibri" panose="020F0502020204030204" pitchFamily="34" charset="0"/>
              </a:rPr>
              <a:t>.”</a:t>
            </a:r>
          </a:p>
        </p:txBody>
      </p:sp>
    </p:spTree>
    <p:extLst>
      <p:ext uri="{BB962C8B-B14F-4D97-AF65-F5344CB8AC3E}">
        <p14:creationId xmlns:p14="http://schemas.microsoft.com/office/powerpoint/2010/main" val="190507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67470C-B841-B7F4-6F2E-00E29205931B}"/>
              </a:ext>
            </a:extLst>
          </p:cNvPr>
          <p:cNvSpPr>
            <a:spLocks noGrp="1"/>
          </p:cNvSpPr>
          <p:nvPr>
            <p:ph type="title"/>
          </p:nvPr>
        </p:nvSpPr>
        <p:spPr>
          <a:xfrm>
            <a:off x="1384033" y="518095"/>
            <a:ext cx="6402514" cy="1338828"/>
          </a:xfrm>
        </p:spPr>
        <p:txBody>
          <a:bodyPr wrap="square">
            <a:spAutoFit/>
          </a:bodyPr>
          <a:lstStyle/>
          <a:p>
            <a:pPr algn="ctr"/>
            <a:r>
              <a:rPr lang="en-US" sz="4500" dirty="0">
                <a:latin typeface="Rockwell Extra Bold" panose="02060903040505020403" pitchFamily="18" charset="0"/>
              </a:rPr>
              <a:t>GOD GIVES ORDER TO THE CHURCH</a:t>
            </a:r>
          </a:p>
        </p:txBody>
      </p:sp>
      <p:sp>
        <p:nvSpPr>
          <p:cNvPr id="3" name="Content Placeholder 2">
            <a:extLst>
              <a:ext uri="{FF2B5EF4-FFF2-40B4-BE49-F238E27FC236}">
                <a16:creationId xmlns:a16="http://schemas.microsoft.com/office/drawing/2014/main" id="{DB878651-49F6-8380-E579-F98A19DDF16A}"/>
              </a:ext>
            </a:extLst>
          </p:cNvPr>
          <p:cNvSpPr>
            <a:spLocks noGrp="1"/>
          </p:cNvSpPr>
          <p:nvPr>
            <p:ph idx="1"/>
          </p:nvPr>
        </p:nvSpPr>
        <p:spPr>
          <a:xfrm>
            <a:off x="259773" y="1865168"/>
            <a:ext cx="8655627" cy="3831818"/>
          </a:xfrm>
        </p:spPr>
        <p:txBody>
          <a:bodyPr>
            <a:spAutoFit/>
          </a:bodyPr>
          <a:lstStyle/>
          <a:p>
            <a:r>
              <a:rPr lang="en-US" sz="4500" b="1" dirty="0">
                <a:latin typeface="Calibri" panose="020F0502020204030204" pitchFamily="34" charset="0"/>
                <a:cs typeface="Calibri" panose="020F0502020204030204" pitchFamily="34" charset="0"/>
              </a:rPr>
              <a:t>Jesus gave instructions, how to resolve evil before it infiltrates the body of Christ. Many want to play church, they are so serious about things which do not build up the saints. </a:t>
            </a:r>
          </a:p>
        </p:txBody>
      </p:sp>
    </p:spTree>
    <p:extLst>
      <p:ext uri="{BB962C8B-B14F-4D97-AF65-F5344CB8AC3E}">
        <p14:creationId xmlns:p14="http://schemas.microsoft.com/office/powerpoint/2010/main" val="39785883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B878651-49F6-8380-E579-F98A19DDF16A}"/>
              </a:ext>
            </a:extLst>
          </p:cNvPr>
          <p:cNvSpPr>
            <a:spLocks noGrp="1"/>
          </p:cNvSpPr>
          <p:nvPr>
            <p:ph idx="1"/>
          </p:nvPr>
        </p:nvSpPr>
        <p:spPr>
          <a:xfrm>
            <a:off x="124691" y="342843"/>
            <a:ext cx="8884227" cy="6186309"/>
          </a:xfrm>
        </p:spPr>
        <p:txBody>
          <a:bodyPr>
            <a:spAutoFit/>
          </a:bodyPr>
          <a:lstStyle/>
          <a:p>
            <a:pPr marL="257175" indent="-257175">
              <a:lnSpc>
                <a:spcPct val="100000"/>
              </a:lnSpc>
              <a:spcBef>
                <a:spcPts val="0"/>
              </a:spcBef>
              <a:tabLst>
                <a:tab pos="342900" algn="l"/>
              </a:tabLst>
            </a:pPr>
            <a:r>
              <a:rPr lang="en-US" sz="3300" b="1" kern="100" dirty="0">
                <a:latin typeface="Calibri" panose="020F0502020204030204" pitchFamily="34" charset="0"/>
                <a:ea typeface="Aptos" panose="020B0004020202020204" pitchFamily="34" charset="0"/>
                <a:cs typeface="Calibri" panose="020F0502020204030204" pitchFamily="34" charset="0"/>
              </a:rPr>
              <a:t>Matthew 18:17-20</a:t>
            </a:r>
            <a:r>
              <a:rPr lang="en-US" sz="3300" kern="100" dirty="0">
                <a:latin typeface="Calibri" panose="020F0502020204030204" pitchFamily="34" charset="0"/>
                <a:ea typeface="Aptos" panose="020B0004020202020204" pitchFamily="34" charset="0"/>
                <a:cs typeface="Calibri" panose="020F0502020204030204" pitchFamily="34" charset="0"/>
              </a:rPr>
              <a:t>, “</a:t>
            </a:r>
            <a:r>
              <a:rPr lang="en-US" sz="3300" kern="100" baseline="30000" dirty="0">
                <a:latin typeface="Calibri" panose="020F0502020204030204" pitchFamily="34" charset="0"/>
                <a:ea typeface="Aptos" panose="020B0004020202020204" pitchFamily="34" charset="0"/>
                <a:cs typeface="Calibri" panose="020F0502020204030204" pitchFamily="34" charset="0"/>
              </a:rPr>
              <a:t>17</a:t>
            </a:r>
            <a:r>
              <a:rPr lang="en-US" sz="3300" kern="100" dirty="0">
                <a:latin typeface="Calibri" panose="020F0502020204030204" pitchFamily="34" charset="0"/>
                <a:ea typeface="Aptos" panose="020B0004020202020204" pitchFamily="34" charset="0"/>
                <a:cs typeface="Calibri" panose="020F0502020204030204" pitchFamily="34" charset="0"/>
              </a:rPr>
              <a:t> </a:t>
            </a:r>
            <a:r>
              <a:rPr lang="en-US" sz="3300" b="1" kern="100" dirty="0">
                <a:latin typeface="Calibri" panose="020F0502020204030204" pitchFamily="34" charset="0"/>
                <a:ea typeface="Aptos" panose="020B0004020202020204" pitchFamily="34" charset="0"/>
                <a:cs typeface="Calibri" panose="020F0502020204030204" pitchFamily="34" charset="0"/>
              </a:rPr>
              <a:t>If he refuses to listen to them, tell it to the church; and if he refuses to listen even to the church, let him be to you as a Gentile and a tax collector</a:t>
            </a:r>
            <a:r>
              <a:rPr lang="en-US" sz="3300" kern="100" dirty="0">
                <a:latin typeface="Calibri" panose="020F0502020204030204" pitchFamily="34" charset="0"/>
                <a:ea typeface="Aptos" panose="020B0004020202020204" pitchFamily="34" charset="0"/>
                <a:cs typeface="Calibri" panose="020F0502020204030204" pitchFamily="34" charset="0"/>
              </a:rPr>
              <a:t>. </a:t>
            </a:r>
            <a:r>
              <a:rPr lang="en-US" sz="3300" kern="100" baseline="30000" dirty="0">
                <a:latin typeface="Calibri" panose="020F0502020204030204" pitchFamily="34" charset="0"/>
                <a:ea typeface="Aptos" panose="020B0004020202020204" pitchFamily="34" charset="0"/>
                <a:cs typeface="Calibri" panose="020F0502020204030204" pitchFamily="34" charset="0"/>
              </a:rPr>
              <a:t>18</a:t>
            </a:r>
            <a:r>
              <a:rPr lang="en-US" sz="3300" kern="100" dirty="0">
                <a:latin typeface="Calibri" panose="020F0502020204030204" pitchFamily="34" charset="0"/>
                <a:ea typeface="Aptos" panose="020B0004020202020204" pitchFamily="34" charset="0"/>
                <a:cs typeface="Calibri" panose="020F0502020204030204" pitchFamily="34" charset="0"/>
              </a:rPr>
              <a:t> </a:t>
            </a:r>
            <a:r>
              <a:rPr lang="en-US" sz="3300" b="1" kern="100" dirty="0">
                <a:latin typeface="Calibri" panose="020F0502020204030204" pitchFamily="34" charset="0"/>
                <a:ea typeface="Aptos" panose="020B0004020202020204" pitchFamily="34" charset="0"/>
                <a:cs typeface="Calibri" panose="020F0502020204030204" pitchFamily="34" charset="0"/>
              </a:rPr>
              <a:t>Truly I say to you, whatever you bind on earth shall have been bound in heaven; and whatever you loose on earth shall have been loosed in heaven. </a:t>
            </a:r>
            <a:r>
              <a:rPr lang="en-US" sz="3300" kern="100" baseline="30000" dirty="0">
                <a:latin typeface="Calibri" panose="020F0502020204030204" pitchFamily="34" charset="0"/>
                <a:ea typeface="Aptos" panose="020B0004020202020204" pitchFamily="34" charset="0"/>
                <a:cs typeface="Calibri" panose="020F0502020204030204" pitchFamily="34" charset="0"/>
              </a:rPr>
              <a:t>19</a:t>
            </a:r>
            <a:r>
              <a:rPr lang="en-US" sz="3300" b="1" kern="100" dirty="0">
                <a:latin typeface="Calibri" panose="020F0502020204030204" pitchFamily="34" charset="0"/>
                <a:ea typeface="Aptos" panose="020B0004020202020204" pitchFamily="34" charset="0"/>
                <a:cs typeface="Calibri" panose="020F0502020204030204" pitchFamily="34" charset="0"/>
              </a:rPr>
              <a:t> Again I say to you, that if two of you agree on earth about anything that they may ask, it shall be done for them by My Father who is in heaven. </a:t>
            </a:r>
            <a:r>
              <a:rPr lang="en-US" sz="3300" kern="100" baseline="30000" dirty="0">
                <a:latin typeface="Calibri" panose="020F0502020204030204" pitchFamily="34" charset="0"/>
                <a:ea typeface="Aptos" panose="020B0004020202020204" pitchFamily="34" charset="0"/>
                <a:cs typeface="Calibri" panose="020F0502020204030204" pitchFamily="34" charset="0"/>
              </a:rPr>
              <a:t>20</a:t>
            </a:r>
            <a:r>
              <a:rPr lang="en-US" sz="3300" b="1" kern="100" dirty="0">
                <a:latin typeface="Calibri" panose="020F0502020204030204" pitchFamily="34" charset="0"/>
                <a:ea typeface="Aptos" panose="020B0004020202020204" pitchFamily="34" charset="0"/>
                <a:cs typeface="Calibri" panose="020F0502020204030204" pitchFamily="34" charset="0"/>
              </a:rPr>
              <a:t> For where two or three have gathered together in My name, I am there in their midst</a:t>
            </a:r>
            <a:r>
              <a:rPr lang="en-US" sz="3300" kern="100" dirty="0">
                <a:latin typeface="Calibri" panose="020F0502020204030204" pitchFamily="34" charset="0"/>
                <a:ea typeface="Aptos" panose="020B0004020202020204" pitchFamily="34" charset="0"/>
                <a:cs typeface="Calibri" panose="020F0502020204030204" pitchFamily="34" charset="0"/>
              </a:rPr>
              <a:t>.”</a:t>
            </a:r>
          </a:p>
        </p:txBody>
      </p:sp>
    </p:spTree>
    <p:extLst>
      <p:ext uri="{BB962C8B-B14F-4D97-AF65-F5344CB8AC3E}">
        <p14:creationId xmlns:p14="http://schemas.microsoft.com/office/powerpoint/2010/main" val="25606844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67470C-B841-B7F4-6F2E-00E29205931B}"/>
              </a:ext>
            </a:extLst>
          </p:cNvPr>
          <p:cNvSpPr>
            <a:spLocks noGrp="1"/>
          </p:cNvSpPr>
          <p:nvPr>
            <p:ph type="title"/>
          </p:nvPr>
        </p:nvSpPr>
        <p:spPr>
          <a:xfrm>
            <a:off x="135082" y="174500"/>
            <a:ext cx="8790709" cy="1311128"/>
          </a:xfrm>
        </p:spPr>
        <p:txBody>
          <a:bodyPr>
            <a:spAutoFit/>
          </a:bodyPr>
          <a:lstStyle/>
          <a:p>
            <a:pPr algn="ctr"/>
            <a:r>
              <a:rPr lang="en-US" dirty="0">
                <a:latin typeface="Rockwell Extra Bold" panose="02060903040505020403" pitchFamily="18" charset="0"/>
              </a:rPr>
              <a:t>GOD HAS NEVER CHANGED HIS ORDER</a:t>
            </a:r>
          </a:p>
        </p:txBody>
      </p:sp>
      <p:sp>
        <p:nvSpPr>
          <p:cNvPr id="3" name="Content Placeholder 2">
            <a:extLst>
              <a:ext uri="{FF2B5EF4-FFF2-40B4-BE49-F238E27FC236}">
                <a16:creationId xmlns:a16="http://schemas.microsoft.com/office/drawing/2014/main" id="{DB878651-49F6-8380-E579-F98A19DDF16A}"/>
              </a:ext>
            </a:extLst>
          </p:cNvPr>
          <p:cNvSpPr>
            <a:spLocks noGrp="1"/>
          </p:cNvSpPr>
          <p:nvPr>
            <p:ph idx="1"/>
          </p:nvPr>
        </p:nvSpPr>
        <p:spPr>
          <a:xfrm>
            <a:off x="124691" y="1361045"/>
            <a:ext cx="8884227" cy="5401479"/>
          </a:xfrm>
        </p:spPr>
        <p:txBody>
          <a:bodyPr>
            <a:spAutoFit/>
          </a:bodyPr>
          <a:lstStyle/>
          <a:p>
            <a:pPr marL="257175" indent="-257175">
              <a:lnSpc>
                <a:spcPct val="100000"/>
              </a:lnSpc>
              <a:spcBef>
                <a:spcPts val="0"/>
              </a:spcBef>
              <a:tabLst>
                <a:tab pos="342900" algn="l"/>
              </a:tabLst>
            </a:pPr>
            <a:r>
              <a:rPr lang="en-US" sz="2250" b="1" kern="100" dirty="0">
                <a:latin typeface="Calibri" panose="020F0502020204030204" pitchFamily="34" charset="0"/>
                <a:ea typeface="Aptos" panose="020B0004020202020204" pitchFamily="34" charset="0"/>
                <a:cs typeface="Calibri" panose="020F0502020204030204" pitchFamily="34" charset="0"/>
              </a:rPr>
              <a:t>Proverbs 4:1-11</a:t>
            </a:r>
            <a:r>
              <a:rPr lang="en-US" sz="2250" kern="100" dirty="0">
                <a:latin typeface="Calibri" panose="020F0502020204030204" pitchFamily="34" charset="0"/>
                <a:ea typeface="Aptos" panose="020B0004020202020204" pitchFamily="34" charset="0"/>
                <a:cs typeface="Calibri" panose="020F0502020204030204" pitchFamily="34" charset="0"/>
              </a:rPr>
              <a:t>, “</a:t>
            </a:r>
            <a:r>
              <a:rPr lang="en-US" sz="2250" kern="100" baseline="30000" dirty="0">
                <a:latin typeface="Calibri" panose="020F0502020204030204" pitchFamily="34" charset="0"/>
                <a:ea typeface="Aptos" panose="020B0004020202020204" pitchFamily="34" charset="0"/>
                <a:cs typeface="Calibri" panose="020F0502020204030204" pitchFamily="34" charset="0"/>
              </a:rPr>
              <a:t>1</a:t>
            </a:r>
            <a:r>
              <a:rPr lang="en-US" sz="2250" kern="100" dirty="0">
                <a:latin typeface="Calibri" panose="020F0502020204030204" pitchFamily="34" charset="0"/>
                <a:ea typeface="Aptos" panose="020B0004020202020204" pitchFamily="34" charset="0"/>
                <a:cs typeface="Calibri" panose="020F0502020204030204" pitchFamily="34" charset="0"/>
              </a:rPr>
              <a:t> </a:t>
            </a:r>
            <a:r>
              <a:rPr lang="en-US" sz="2250" b="1" kern="100" dirty="0">
                <a:latin typeface="Calibri" panose="020F0502020204030204" pitchFamily="34" charset="0"/>
                <a:ea typeface="Aptos" panose="020B0004020202020204" pitchFamily="34" charset="0"/>
                <a:cs typeface="Calibri" panose="020F0502020204030204" pitchFamily="34" charset="0"/>
              </a:rPr>
              <a:t>Hear, O sons, the instruction of a father, And give attention that you may gain understanding</a:t>
            </a:r>
            <a:r>
              <a:rPr lang="en-US" sz="2250" kern="100" dirty="0">
                <a:latin typeface="Calibri" panose="020F0502020204030204" pitchFamily="34" charset="0"/>
                <a:ea typeface="Aptos" panose="020B0004020202020204" pitchFamily="34" charset="0"/>
                <a:cs typeface="Calibri" panose="020F0502020204030204" pitchFamily="34" charset="0"/>
              </a:rPr>
              <a:t>, </a:t>
            </a:r>
            <a:r>
              <a:rPr lang="en-US" sz="2250" kern="100" baseline="30000" dirty="0">
                <a:latin typeface="Calibri" panose="020F0502020204030204" pitchFamily="34" charset="0"/>
                <a:ea typeface="Aptos" panose="020B0004020202020204" pitchFamily="34" charset="0"/>
                <a:cs typeface="Calibri" panose="020F0502020204030204" pitchFamily="34" charset="0"/>
              </a:rPr>
              <a:t>2</a:t>
            </a:r>
            <a:r>
              <a:rPr lang="en-US" sz="2250" kern="100" dirty="0">
                <a:latin typeface="Calibri" panose="020F0502020204030204" pitchFamily="34" charset="0"/>
                <a:ea typeface="Aptos" panose="020B0004020202020204" pitchFamily="34" charset="0"/>
                <a:cs typeface="Calibri" panose="020F0502020204030204" pitchFamily="34" charset="0"/>
              </a:rPr>
              <a:t> </a:t>
            </a:r>
            <a:r>
              <a:rPr lang="en-US" sz="2250" b="1" kern="100" dirty="0">
                <a:latin typeface="Calibri" panose="020F0502020204030204" pitchFamily="34" charset="0"/>
                <a:ea typeface="Aptos" panose="020B0004020202020204" pitchFamily="34" charset="0"/>
                <a:cs typeface="Calibri" panose="020F0502020204030204" pitchFamily="34" charset="0"/>
              </a:rPr>
              <a:t>For I give you sound teaching; Do not abandon my instruction</a:t>
            </a:r>
            <a:r>
              <a:rPr lang="en-US" sz="2250" kern="100" dirty="0">
                <a:latin typeface="Calibri" panose="020F0502020204030204" pitchFamily="34" charset="0"/>
                <a:ea typeface="Aptos" panose="020B0004020202020204" pitchFamily="34" charset="0"/>
                <a:cs typeface="Calibri" panose="020F0502020204030204" pitchFamily="34" charset="0"/>
              </a:rPr>
              <a:t>. </a:t>
            </a:r>
            <a:r>
              <a:rPr lang="en-US" sz="2250" kern="100" baseline="30000" dirty="0">
                <a:latin typeface="Calibri" panose="020F0502020204030204" pitchFamily="34" charset="0"/>
                <a:ea typeface="Aptos" panose="020B0004020202020204" pitchFamily="34" charset="0"/>
                <a:cs typeface="Calibri" panose="020F0502020204030204" pitchFamily="34" charset="0"/>
              </a:rPr>
              <a:t>3</a:t>
            </a:r>
            <a:r>
              <a:rPr lang="en-US" sz="2250" kern="100" dirty="0">
                <a:latin typeface="Calibri" panose="020F0502020204030204" pitchFamily="34" charset="0"/>
                <a:ea typeface="Aptos" panose="020B0004020202020204" pitchFamily="34" charset="0"/>
                <a:cs typeface="Calibri" panose="020F0502020204030204" pitchFamily="34" charset="0"/>
              </a:rPr>
              <a:t> </a:t>
            </a:r>
            <a:r>
              <a:rPr lang="en-US" sz="2250" b="1" kern="100" dirty="0">
                <a:latin typeface="Calibri" panose="020F0502020204030204" pitchFamily="34" charset="0"/>
                <a:ea typeface="Aptos" panose="020B0004020202020204" pitchFamily="34" charset="0"/>
                <a:cs typeface="Calibri" panose="020F0502020204030204" pitchFamily="34" charset="0"/>
              </a:rPr>
              <a:t>When I was a son to my father, Tender and the only son in the sight of my mother</a:t>
            </a:r>
            <a:r>
              <a:rPr lang="en-US" sz="2250" kern="100" dirty="0">
                <a:latin typeface="Calibri" panose="020F0502020204030204" pitchFamily="34" charset="0"/>
                <a:ea typeface="Aptos" panose="020B0004020202020204" pitchFamily="34" charset="0"/>
                <a:cs typeface="Calibri" panose="020F0502020204030204" pitchFamily="34" charset="0"/>
              </a:rPr>
              <a:t>, </a:t>
            </a:r>
            <a:r>
              <a:rPr lang="en-US" sz="2250" kern="100" baseline="30000" dirty="0">
                <a:latin typeface="Calibri" panose="020F0502020204030204" pitchFamily="34" charset="0"/>
                <a:ea typeface="Aptos" panose="020B0004020202020204" pitchFamily="34" charset="0"/>
                <a:cs typeface="Calibri" panose="020F0502020204030204" pitchFamily="34" charset="0"/>
              </a:rPr>
              <a:t>4</a:t>
            </a:r>
            <a:r>
              <a:rPr lang="en-US" sz="2250" kern="100" dirty="0">
                <a:latin typeface="Calibri" panose="020F0502020204030204" pitchFamily="34" charset="0"/>
                <a:ea typeface="Aptos" panose="020B0004020202020204" pitchFamily="34" charset="0"/>
                <a:cs typeface="Calibri" panose="020F0502020204030204" pitchFamily="34" charset="0"/>
              </a:rPr>
              <a:t> </a:t>
            </a:r>
            <a:r>
              <a:rPr lang="en-US" sz="2250" b="1" kern="100" dirty="0">
                <a:latin typeface="Calibri" panose="020F0502020204030204" pitchFamily="34" charset="0"/>
                <a:ea typeface="Aptos" panose="020B0004020202020204" pitchFamily="34" charset="0"/>
                <a:cs typeface="Calibri" panose="020F0502020204030204" pitchFamily="34" charset="0"/>
              </a:rPr>
              <a:t>Then he taught me and said to me</a:t>
            </a:r>
            <a:r>
              <a:rPr lang="en-US" sz="2250" kern="100" dirty="0">
                <a:latin typeface="Calibri" panose="020F0502020204030204" pitchFamily="34" charset="0"/>
                <a:ea typeface="Aptos" panose="020B0004020202020204" pitchFamily="34" charset="0"/>
                <a:cs typeface="Calibri" panose="020F0502020204030204" pitchFamily="34" charset="0"/>
              </a:rPr>
              <a:t>, ‘</a:t>
            </a:r>
            <a:r>
              <a:rPr lang="en-US" sz="2250" b="1" kern="100" dirty="0">
                <a:latin typeface="Calibri" panose="020F0502020204030204" pitchFamily="34" charset="0"/>
                <a:ea typeface="Aptos" panose="020B0004020202020204" pitchFamily="34" charset="0"/>
                <a:cs typeface="Calibri" panose="020F0502020204030204" pitchFamily="34" charset="0"/>
              </a:rPr>
              <a:t>Let your heart hold fast my words; Keep my commandments and live</a:t>
            </a:r>
            <a:r>
              <a:rPr lang="en-US" sz="2250" kern="100" dirty="0">
                <a:latin typeface="Calibri" panose="020F0502020204030204" pitchFamily="34" charset="0"/>
                <a:ea typeface="Aptos" panose="020B0004020202020204" pitchFamily="34" charset="0"/>
                <a:cs typeface="Calibri" panose="020F0502020204030204" pitchFamily="34" charset="0"/>
              </a:rPr>
              <a:t>; </a:t>
            </a:r>
            <a:r>
              <a:rPr lang="en-US" sz="2250" kern="100" baseline="30000" dirty="0">
                <a:latin typeface="Calibri" panose="020F0502020204030204" pitchFamily="34" charset="0"/>
                <a:ea typeface="Aptos" panose="020B0004020202020204" pitchFamily="34" charset="0"/>
                <a:cs typeface="Calibri" panose="020F0502020204030204" pitchFamily="34" charset="0"/>
              </a:rPr>
              <a:t>5</a:t>
            </a:r>
            <a:r>
              <a:rPr lang="en-US" sz="2250" kern="100" dirty="0">
                <a:latin typeface="Calibri" panose="020F0502020204030204" pitchFamily="34" charset="0"/>
                <a:ea typeface="Aptos" panose="020B0004020202020204" pitchFamily="34" charset="0"/>
                <a:cs typeface="Calibri" panose="020F0502020204030204" pitchFamily="34" charset="0"/>
              </a:rPr>
              <a:t> </a:t>
            </a:r>
            <a:r>
              <a:rPr lang="en-US" sz="2250" b="1" kern="100" dirty="0">
                <a:latin typeface="Calibri" panose="020F0502020204030204" pitchFamily="34" charset="0"/>
                <a:ea typeface="Aptos" panose="020B0004020202020204" pitchFamily="34" charset="0"/>
                <a:cs typeface="Calibri" panose="020F0502020204030204" pitchFamily="34" charset="0"/>
              </a:rPr>
              <a:t>Acquire wisdom! Acquire understanding! Do not forget nor turn away from the words of my mouth</a:t>
            </a:r>
            <a:r>
              <a:rPr lang="en-US" sz="2250" kern="100" dirty="0">
                <a:latin typeface="Calibri" panose="020F0502020204030204" pitchFamily="34" charset="0"/>
                <a:ea typeface="Aptos" panose="020B0004020202020204" pitchFamily="34" charset="0"/>
                <a:cs typeface="Calibri" panose="020F0502020204030204" pitchFamily="34" charset="0"/>
              </a:rPr>
              <a:t>. </a:t>
            </a:r>
            <a:r>
              <a:rPr lang="en-US" sz="2250" kern="100" baseline="30000" dirty="0">
                <a:latin typeface="Calibri" panose="020F0502020204030204" pitchFamily="34" charset="0"/>
                <a:ea typeface="Aptos" panose="020B0004020202020204" pitchFamily="34" charset="0"/>
                <a:cs typeface="Calibri" panose="020F0502020204030204" pitchFamily="34" charset="0"/>
              </a:rPr>
              <a:t>6</a:t>
            </a:r>
            <a:r>
              <a:rPr lang="en-US" sz="2250" b="1" kern="100" dirty="0">
                <a:latin typeface="Calibri" panose="020F0502020204030204" pitchFamily="34" charset="0"/>
                <a:ea typeface="Aptos" panose="020B0004020202020204" pitchFamily="34" charset="0"/>
                <a:cs typeface="Calibri" panose="020F0502020204030204" pitchFamily="34" charset="0"/>
              </a:rPr>
              <a:t> Do not forsake her, and she will guard you; Love her, and she will watch over you</a:t>
            </a:r>
            <a:r>
              <a:rPr lang="en-US" sz="2250" kern="100" dirty="0">
                <a:latin typeface="Calibri" panose="020F0502020204030204" pitchFamily="34" charset="0"/>
                <a:ea typeface="Aptos" panose="020B0004020202020204" pitchFamily="34" charset="0"/>
                <a:cs typeface="Calibri" panose="020F0502020204030204" pitchFamily="34" charset="0"/>
              </a:rPr>
              <a:t>. </a:t>
            </a:r>
            <a:r>
              <a:rPr lang="en-US" sz="2250" kern="100" baseline="30000" dirty="0">
                <a:latin typeface="Calibri" panose="020F0502020204030204" pitchFamily="34" charset="0"/>
                <a:ea typeface="Aptos" panose="020B0004020202020204" pitchFamily="34" charset="0"/>
                <a:cs typeface="Calibri" panose="020F0502020204030204" pitchFamily="34" charset="0"/>
              </a:rPr>
              <a:t>7</a:t>
            </a:r>
            <a:r>
              <a:rPr lang="en-US" sz="2250" kern="100" dirty="0">
                <a:latin typeface="Calibri" panose="020F0502020204030204" pitchFamily="34" charset="0"/>
                <a:ea typeface="Aptos" panose="020B0004020202020204" pitchFamily="34" charset="0"/>
                <a:cs typeface="Calibri" panose="020F0502020204030204" pitchFamily="34" charset="0"/>
              </a:rPr>
              <a:t> </a:t>
            </a:r>
            <a:r>
              <a:rPr lang="en-US" sz="2250" b="1" kern="100" dirty="0">
                <a:latin typeface="Calibri" panose="020F0502020204030204" pitchFamily="34" charset="0"/>
                <a:ea typeface="Aptos" panose="020B0004020202020204" pitchFamily="34" charset="0"/>
                <a:cs typeface="Calibri" panose="020F0502020204030204" pitchFamily="34" charset="0"/>
              </a:rPr>
              <a:t>The beginning of wisdom is: Acquire wisdom; And with all your acquiring, get understanding</a:t>
            </a:r>
            <a:r>
              <a:rPr lang="en-US" sz="2250" kern="100" dirty="0">
                <a:latin typeface="Calibri" panose="020F0502020204030204" pitchFamily="34" charset="0"/>
                <a:ea typeface="Aptos" panose="020B0004020202020204" pitchFamily="34" charset="0"/>
                <a:cs typeface="Calibri" panose="020F0502020204030204" pitchFamily="34" charset="0"/>
              </a:rPr>
              <a:t>. </a:t>
            </a:r>
            <a:r>
              <a:rPr lang="en-US" sz="2250" kern="100" baseline="30000" dirty="0">
                <a:latin typeface="Calibri" panose="020F0502020204030204" pitchFamily="34" charset="0"/>
                <a:ea typeface="Aptos" panose="020B0004020202020204" pitchFamily="34" charset="0"/>
                <a:cs typeface="Calibri" panose="020F0502020204030204" pitchFamily="34" charset="0"/>
              </a:rPr>
              <a:t>8</a:t>
            </a:r>
            <a:r>
              <a:rPr lang="en-US" sz="2250" kern="100" dirty="0">
                <a:latin typeface="Calibri" panose="020F0502020204030204" pitchFamily="34" charset="0"/>
                <a:ea typeface="Aptos" panose="020B0004020202020204" pitchFamily="34" charset="0"/>
                <a:cs typeface="Calibri" panose="020F0502020204030204" pitchFamily="34" charset="0"/>
              </a:rPr>
              <a:t> </a:t>
            </a:r>
            <a:r>
              <a:rPr lang="en-US" sz="2250" b="1" kern="100" dirty="0">
                <a:latin typeface="Calibri" panose="020F0502020204030204" pitchFamily="34" charset="0"/>
                <a:ea typeface="Aptos" panose="020B0004020202020204" pitchFamily="34" charset="0"/>
                <a:cs typeface="Calibri" panose="020F0502020204030204" pitchFamily="34" charset="0"/>
              </a:rPr>
              <a:t>Prize her, and she will exalt you; She will honor you if you embrace her</a:t>
            </a:r>
            <a:r>
              <a:rPr lang="en-US" sz="2250" kern="100" dirty="0">
                <a:latin typeface="Calibri" panose="020F0502020204030204" pitchFamily="34" charset="0"/>
                <a:ea typeface="Aptos" panose="020B0004020202020204" pitchFamily="34" charset="0"/>
                <a:cs typeface="Calibri" panose="020F0502020204030204" pitchFamily="34" charset="0"/>
              </a:rPr>
              <a:t>. </a:t>
            </a:r>
            <a:r>
              <a:rPr lang="en-US" sz="2250" kern="100" baseline="30000" dirty="0">
                <a:latin typeface="Calibri" panose="020F0502020204030204" pitchFamily="34" charset="0"/>
                <a:ea typeface="Aptos" panose="020B0004020202020204" pitchFamily="34" charset="0"/>
                <a:cs typeface="Calibri" panose="020F0502020204030204" pitchFamily="34" charset="0"/>
              </a:rPr>
              <a:t>9</a:t>
            </a:r>
            <a:r>
              <a:rPr lang="en-US" sz="2250" kern="100" dirty="0">
                <a:latin typeface="Calibri" panose="020F0502020204030204" pitchFamily="34" charset="0"/>
                <a:ea typeface="Aptos" panose="020B0004020202020204" pitchFamily="34" charset="0"/>
                <a:cs typeface="Calibri" panose="020F0502020204030204" pitchFamily="34" charset="0"/>
              </a:rPr>
              <a:t> </a:t>
            </a:r>
            <a:r>
              <a:rPr lang="en-US" sz="2250" b="1" kern="100" dirty="0">
                <a:latin typeface="Calibri" panose="020F0502020204030204" pitchFamily="34" charset="0"/>
                <a:ea typeface="Aptos" panose="020B0004020202020204" pitchFamily="34" charset="0"/>
                <a:cs typeface="Calibri" panose="020F0502020204030204" pitchFamily="34" charset="0"/>
              </a:rPr>
              <a:t>She will place on your head a garland of grace; She will present you with a crown of beauty</a:t>
            </a:r>
            <a:r>
              <a:rPr lang="en-US" sz="2250" kern="100" dirty="0">
                <a:latin typeface="Calibri" panose="020F0502020204030204" pitchFamily="34" charset="0"/>
                <a:ea typeface="Aptos" panose="020B0004020202020204" pitchFamily="34" charset="0"/>
                <a:cs typeface="Calibri" panose="020F0502020204030204" pitchFamily="34" charset="0"/>
              </a:rPr>
              <a:t>.’ </a:t>
            </a:r>
            <a:r>
              <a:rPr lang="en-US" sz="2250" kern="100" baseline="30000" dirty="0">
                <a:latin typeface="Calibri" panose="020F0502020204030204" pitchFamily="34" charset="0"/>
                <a:ea typeface="Aptos" panose="020B0004020202020204" pitchFamily="34" charset="0"/>
                <a:cs typeface="Calibri" panose="020F0502020204030204" pitchFamily="34" charset="0"/>
              </a:rPr>
              <a:t>10</a:t>
            </a:r>
            <a:r>
              <a:rPr lang="en-US" sz="2250" kern="100" dirty="0">
                <a:latin typeface="Calibri" panose="020F0502020204030204" pitchFamily="34" charset="0"/>
                <a:ea typeface="Aptos" panose="020B0004020202020204" pitchFamily="34" charset="0"/>
                <a:cs typeface="Calibri" panose="020F0502020204030204" pitchFamily="34" charset="0"/>
              </a:rPr>
              <a:t> </a:t>
            </a:r>
            <a:r>
              <a:rPr lang="en-US" sz="2250" b="1" kern="100" dirty="0">
                <a:latin typeface="Calibri" panose="020F0502020204030204" pitchFamily="34" charset="0"/>
                <a:ea typeface="Aptos" panose="020B0004020202020204" pitchFamily="34" charset="0"/>
                <a:cs typeface="Calibri" panose="020F0502020204030204" pitchFamily="34" charset="0"/>
              </a:rPr>
              <a:t>Hear, my son, and accept my sayings And the years of your life will be many</a:t>
            </a:r>
            <a:r>
              <a:rPr lang="en-US" sz="2250" kern="100" dirty="0">
                <a:latin typeface="Calibri" panose="020F0502020204030204" pitchFamily="34" charset="0"/>
                <a:ea typeface="Aptos" panose="020B0004020202020204" pitchFamily="34" charset="0"/>
                <a:cs typeface="Calibri" panose="020F0502020204030204" pitchFamily="34" charset="0"/>
              </a:rPr>
              <a:t>. </a:t>
            </a:r>
            <a:r>
              <a:rPr lang="en-US" sz="2250" kern="100" baseline="30000" dirty="0">
                <a:latin typeface="Calibri" panose="020F0502020204030204" pitchFamily="34" charset="0"/>
                <a:ea typeface="Aptos" panose="020B0004020202020204" pitchFamily="34" charset="0"/>
                <a:cs typeface="Calibri" panose="020F0502020204030204" pitchFamily="34" charset="0"/>
              </a:rPr>
              <a:t>11</a:t>
            </a:r>
            <a:r>
              <a:rPr lang="en-US" sz="2250" kern="100" dirty="0">
                <a:latin typeface="Calibri" panose="020F0502020204030204" pitchFamily="34" charset="0"/>
                <a:ea typeface="Aptos" panose="020B0004020202020204" pitchFamily="34" charset="0"/>
                <a:cs typeface="Calibri" panose="020F0502020204030204" pitchFamily="34" charset="0"/>
              </a:rPr>
              <a:t> </a:t>
            </a:r>
            <a:r>
              <a:rPr lang="en-US" sz="2250" b="1" kern="100" dirty="0">
                <a:latin typeface="Calibri" panose="020F0502020204030204" pitchFamily="34" charset="0"/>
                <a:ea typeface="Aptos" panose="020B0004020202020204" pitchFamily="34" charset="0"/>
                <a:cs typeface="Calibri" panose="020F0502020204030204" pitchFamily="34" charset="0"/>
              </a:rPr>
              <a:t>I have directed you in the way of wisdom; I have led you in upright paths.”</a:t>
            </a:r>
          </a:p>
        </p:txBody>
      </p:sp>
    </p:spTree>
    <p:extLst>
      <p:ext uri="{BB962C8B-B14F-4D97-AF65-F5344CB8AC3E}">
        <p14:creationId xmlns:p14="http://schemas.microsoft.com/office/powerpoint/2010/main" val="24580203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67470C-B841-B7F4-6F2E-00E29205931B}"/>
              </a:ext>
            </a:extLst>
          </p:cNvPr>
          <p:cNvSpPr>
            <a:spLocks noGrp="1"/>
          </p:cNvSpPr>
          <p:nvPr>
            <p:ph type="title"/>
          </p:nvPr>
        </p:nvSpPr>
        <p:spPr>
          <a:xfrm>
            <a:off x="282802" y="1036840"/>
            <a:ext cx="8581697" cy="715581"/>
          </a:xfrm>
        </p:spPr>
        <p:txBody>
          <a:bodyPr wrap="square">
            <a:spAutoFit/>
          </a:bodyPr>
          <a:lstStyle/>
          <a:p>
            <a:pPr algn="ctr"/>
            <a:r>
              <a:rPr lang="en-US" sz="4500" dirty="0">
                <a:latin typeface="Rockwell Extra Bold" panose="02060903040505020403" pitchFamily="18" charset="0"/>
              </a:rPr>
              <a:t>CHRIST OWNS THE HOUSE</a:t>
            </a:r>
          </a:p>
        </p:txBody>
      </p:sp>
      <p:sp>
        <p:nvSpPr>
          <p:cNvPr id="3" name="Content Placeholder 2">
            <a:extLst>
              <a:ext uri="{FF2B5EF4-FFF2-40B4-BE49-F238E27FC236}">
                <a16:creationId xmlns:a16="http://schemas.microsoft.com/office/drawing/2014/main" id="{DB878651-49F6-8380-E579-F98A19DDF16A}"/>
              </a:ext>
            </a:extLst>
          </p:cNvPr>
          <p:cNvSpPr>
            <a:spLocks noGrp="1"/>
          </p:cNvSpPr>
          <p:nvPr>
            <p:ph idx="1"/>
          </p:nvPr>
        </p:nvSpPr>
        <p:spPr>
          <a:xfrm>
            <a:off x="174009" y="1765004"/>
            <a:ext cx="8813042" cy="2603341"/>
          </a:xfrm>
        </p:spPr>
        <p:txBody>
          <a:bodyPr>
            <a:spAutoFit/>
          </a:bodyPr>
          <a:lstStyle/>
          <a:p>
            <a:pPr marL="257175" indent="-257175">
              <a:lnSpc>
                <a:spcPct val="115000"/>
              </a:lnSpc>
              <a:spcBef>
                <a:spcPts val="0"/>
              </a:spcBef>
              <a:spcAft>
                <a:spcPts val="600"/>
              </a:spcAft>
              <a:tabLst>
                <a:tab pos="342900" algn="l"/>
              </a:tabLst>
            </a:pPr>
            <a:r>
              <a:rPr lang="en-US" sz="3600" b="1" kern="100" dirty="0">
                <a:latin typeface="Calibri" panose="020F0502020204030204" pitchFamily="34" charset="0"/>
                <a:ea typeface="Aptos" panose="020B0004020202020204" pitchFamily="34" charset="0"/>
                <a:cs typeface="Calibri" panose="020F0502020204030204" pitchFamily="34" charset="0"/>
              </a:rPr>
              <a:t>Hebrews 3:6</a:t>
            </a:r>
            <a:r>
              <a:rPr lang="en-US" sz="3600" kern="100" dirty="0">
                <a:latin typeface="Calibri" panose="020F0502020204030204" pitchFamily="34" charset="0"/>
                <a:ea typeface="Aptos" panose="020B0004020202020204" pitchFamily="34" charset="0"/>
                <a:cs typeface="Calibri" panose="020F0502020204030204" pitchFamily="34" charset="0"/>
              </a:rPr>
              <a:t>, “… </a:t>
            </a:r>
            <a:r>
              <a:rPr lang="en-US" sz="3600" b="1" kern="100" dirty="0">
                <a:latin typeface="Calibri" panose="020F0502020204030204" pitchFamily="34" charset="0"/>
                <a:ea typeface="Aptos" panose="020B0004020202020204" pitchFamily="34" charset="0"/>
                <a:cs typeface="Calibri" panose="020F0502020204030204" pitchFamily="34" charset="0"/>
              </a:rPr>
              <a:t>but Christ </a:t>
            </a:r>
            <a:r>
              <a:rPr lang="en-US" sz="3600" b="1" i="1" kern="100" dirty="0">
                <a:latin typeface="Calibri" panose="020F0502020204030204" pitchFamily="34" charset="0"/>
                <a:ea typeface="Aptos" panose="020B0004020202020204" pitchFamily="34" charset="0"/>
                <a:cs typeface="Calibri" panose="020F0502020204030204" pitchFamily="34" charset="0"/>
              </a:rPr>
              <a:t>was faithful</a:t>
            </a:r>
            <a:r>
              <a:rPr lang="en-US" sz="3600" b="1" kern="100" dirty="0">
                <a:latin typeface="Calibri" panose="020F0502020204030204" pitchFamily="34" charset="0"/>
                <a:ea typeface="Aptos" panose="020B0004020202020204" pitchFamily="34" charset="0"/>
                <a:cs typeface="Calibri" panose="020F0502020204030204" pitchFamily="34" charset="0"/>
              </a:rPr>
              <a:t> as a Son over His house – whose house we are, if we hold fast our confidence and the boast of our hope firm until the end</a:t>
            </a:r>
            <a:r>
              <a:rPr lang="en-US" sz="3600" kern="100" dirty="0">
                <a:latin typeface="Calibri" panose="020F0502020204030204" pitchFamily="34" charset="0"/>
                <a:ea typeface="Aptos" panose="020B0004020202020204" pitchFamily="34" charset="0"/>
                <a:cs typeface="Calibri" panose="020F0502020204030204" pitchFamily="34" charset="0"/>
              </a:rPr>
              <a:t>.”</a:t>
            </a:r>
          </a:p>
        </p:txBody>
      </p:sp>
    </p:spTree>
    <p:extLst>
      <p:ext uri="{BB962C8B-B14F-4D97-AF65-F5344CB8AC3E}">
        <p14:creationId xmlns:p14="http://schemas.microsoft.com/office/powerpoint/2010/main" val="247219262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373</TotalTime>
  <Words>1468</Words>
  <Application>Microsoft Office PowerPoint</Application>
  <PresentationFormat>On-screen Show (4:3)</PresentationFormat>
  <Paragraphs>35</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Aptos</vt:lpstr>
      <vt:lpstr>Aptos Display</vt:lpstr>
      <vt:lpstr>Arial</vt:lpstr>
      <vt:lpstr>Calibri</vt:lpstr>
      <vt:lpstr>Rockwell Extra Bold</vt:lpstr>
      <vt:lpstr>Office Theme</vt:lpstr>
      <vt:lpstr>HOLD</vt:lpstr>
      <vt:lpstr>THE GOVERNMENT</vt:lpstr>
      <vt:lpstr>SHALL HAVE NO END</vt:lpstr>
      <vt:lpstr>THE MESSENGER, THE WAY PREPARED</vt:lpstr>
      <vt:lpstr>BUILD MY CHURCH</vt:lpstr>
      <vt:lpstr>GOD GIVES ORDER TO THE CHURCH</vt:lpstr>
      <vt:lpstr>PowerPoint Presentation</vt:lpstr>
      <vt:lpstr>GOD HAS NEVER CHANGED HIS ORDER</vt:lpstr>
      <vt:lpstr>CHRIST OWNS THE HOUSE</vt:lpstr>
      <vt:lpstr>HEAD OVER ALL THINGS TO THE CHURCH</vt:lpstr>
      <vt:lpstr>HEAD OF THE CHURCH</vt:lpstr>
      <vt:lpstr>PRECEPT UPON PRECEPT</vt:lpstr>
      <vt:lpstr>VAIN WORSHIP</vt:lpstr>
      <vt:lpstr>HEAD OF THE BODY, THE CHURCH</vt:lpstr>
      <vt:lpstr>HEAR THE INVITATION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Hold Firm To The Word Of God</dc:title>
  <dc:creator>Bruce Molock</dc:creator>
  <cp:lastModifiedBy>Richard Lidh</cp:lastModifiedBy>
  <cp:revision>7</cp:revision>
  <cp:lastPrinted>2024-04-06T20:14:47Z</cp:lastPrinted>
  <dcterms:created xsi:type="dcterms:W3CDTF">2024-03-25T23:47:27Z</dcterms:created>
  <dcterms:modified xsi:type="dcterms:W3CDTF">2024-04-09T17:33:06Z</dcterms:modified>
</cp:coreProperties>
</file>